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8" r:id="rId1"/>
  </p:sldMasterIdLst>
  <p:notesMasterIdLst>
    <p:notesMasterId r:id="rId7"/>
  </p:notesMasterIdLst>
  <p:handoutMasterIdLst>
    <p:handoutMasterId r:id="rId8"/>
  </p:handoutMasterIdLst>
  <p:sldIdLst>
    <p:sldId id="315" r:id="rId2"/>
    <p:sldId id="318" r:id="rId3"/>
    <p:sldId id="314" r:id="rId4"/>
    <p:sldId id="320" r:id="rId5"/>
    <p:sldId id="321" r:id="rId6"/>
  </p:sldIdLst>
  <p:sldSz cx="12192000" cy="6858000"/>
  <p:notesSz cx="6858000" cy="9144000"/>
  <p:embeddedFontLst>
    <p:embeddedFont>
      <p:font typeface="GE Inspira" panose="020F0603030400020203" pitchFamily="34" charset="0"/>
      <p:regular r:id="rId9"/>
      <p:bold r:id="rId10"/>
      <p:italic r:id="rId11"/>
      <p:boldItalic r:id="rId12"/>
    </p:embeddedFont>
    <p:embeddedFont>
      <p:font typeface="GE Inspira Pitch" panose="020F0603030400020203" pitchFamily="34" charset="0"/>
      <p:regular r:id="rId13"/>
      <p:bold r:id="rId14"/>
      <p:italic r:id="rId15"/>
    </p:embeddedFont>
    <p:embeddedFont>
      <p:font typeface="GE Inspira Sans" panose="020B0503060000000003" pitchFamily="34" charset="0"/>
      <p:regular r:id="rId16"/>
      <p:bold r:id="rId17"/>
      <p:italic r:id="rId18"/>
      <p:boldItalic r:id="rId19"/>
    </p:embeddedFont>
    <p:embeddedFont>
      <p:font typeface="GE汉仪中圆简" panose="02010600030101010101" pitchFamily="2" charset="-122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056" userDrawn="1">
          <p15:clr>
            <a:srgbClr val="A4A3A4"/>
          </p15:clr>
        </p15:guide>
        <p15:guide id="4" orient="horz" pos="528" userDrawn="1">
          <p15:clr>
            <a:srgbClr val="A4A3A4"/>
          </p15:clr>
        </p15:guide>
        <p15:guide id="6" orient="horz" pos="3903">
          <p15:clr>
            <a:srgbClr val="A4A3A4"/>
          </p15:clr>
        </p15:guide>
        <p15:guide id="7" pos="7189" userDrawn="1">
          <p15:clr>
            <a:srgbClr val="A4A3A4"/>
          </p15:clr>
        </p15:guide>
        <p15:guide id="8" pos="1025">
          <p15:clr>
            <a:srgbClr val="A4A3A4"/>
          </p15:clr>
        </p15:guide>
        <p15:guide id="9" pos="6697">
          <p15:clr>
            <a:srgbClr val="A4A3A4"/>
          </p15:clr>
        </p15:guide>
        <p15:guide id="10" pos="4212">
          <p15:clr>
            <a:srgbClr val="A4A3A4"/>
          </p15:clr>
        </p15:guide>
        <p15:guide id="11" pos="4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9B9A"/>
    <a:srgbClr val="EBECED"/>
    <a:srgbClr val="6183C2"/>
    <a:srgbClr val="597DBF"/>
    <a:srgbClr val="383435"/>
    <a:srgbClr val="44B09B"/>
    <a:srgbClr val="97BB92"/>
    <a:srgbClr val="9C9BBF"/>
    <a:srgbClr val="B8BD81"/>
    <a:srgbClr val="7FB2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7752061-5463-48E6-A297-43E0E91C0267}">
  <a:tblStyle styleId="{B7752061-5463-48E6-A297-43E0E91C0267}" styleName="GE Basic Table">
    <a:wholeTbl>
      <a:tcTxStyle>
        <a:fontRef idx="minor">
          <a:prstClr val="black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dk2"/>
              </a:solidFill>
            </a:ln>
          </a:bottom>
          <a:insideH>
            <a:ln w="12700" cmpd="sng">
              <a:solidFill>
                <a:schemeClr val="dk2"/>
              </a:solidFill>
            </a:ln>
          </a:insideH>
          <a:insideV>
            <a:ln w="12700" cmpd="sng">
              <a:solidFill>
                <a:schemeClr val="dk2"/>
              </a:solidFill>
            </a:ln>
          </a:insideV>
        </a:tcBdr>
        <a:fill>
          <a:noFill/>
        </a:fill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TxStyle b="on">
        <a:fontRef idx="minor">
          <a:prstClr val="black"/>
        </a:fontRef>
        <a:schemeClr val="dk1"/>
      </a:tcTxStyle>
      <a:tcStyle>
        <a:tcBdr/>
      </a:tcStyle>
    </a:firstCol>
    <a:lastRow>
      <a:tcTxStyle b="on">
        <a:fontRef idx="minor">
          <a:prstClr val="black"/>
        </a:fontRef>
        <a:schemeClr val="dk1"/>
      </a:tcTxStyle>
      <a:tcStyle>
        <a:tcBdr/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0" cmpd="sng">
              <a:solidFill>
                <a:schemeClr val="accent3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7466" autoAdjust="0"/>
    <p:restoredTop sz="96582" autoAdjust="0"/>
  </p:normalViewPr>
  <p:slideViewPr>
    <p:cSldViewPr snapToGrid="0" showGuides="1">
      <p:cViewPr varScale="1">
        <p:scale>
          <a:sx n="50" d="100"/>
          <a:sy n="50" d="100"/>
        </p:scale>
        <p:origin x="206" y="34"/>
      </p:cViewPr>
      <p:guideLst>
        <p:guide orient="horz" pos="2160"/>
        <p:guide pos="3840"/>
        <p:guide orient="horz" pos="1056"/>
        <p:guide orient="horz" pos="528"/>
        <p:guide orient="horz" pos="3903"/>
        <p:guide pos="7189"/>
        <p:guide pos="1025"/>
        <p:guide pos="6697"/>
        <p:guide pos="4212"/>
        <p:guide pos="4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8" d="100"/>
        <a:sy n="98" d="100"/>
      </p:scale>
      <p:origin x="0" y="0"/>
    </p:cViewPr>
  </p:sorterViewPr>
  <p:notesViewPr>
    <p:cSldViewPr snapToGrid="0" showGuides="1">
      <p:cViewPr varScale="1">
        <p:scale>
          <a:sx n="92" d="100"/>
          <a:sy n="92" d="100"/>
        </p:scale>
        <p:origin x="-3410" y="-81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F77B6-06AB-43A3-89A4-8CD1677993D0}" type="datetimeFigureOut">
              <a:rPr lang="en-CA" smtClean="0"/>
              <a:t>24/05/2017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762B2D-468D-4837-8CAA-70AF425658B8}" type="slidenum">
              <a:rPr lang="en-CA" smtClean="0"/>
              <a:t>‹#›</a:t>
            </a:fld>
            <a:endParaRPr lang="en-CA"/>
          </a:p>
        </p:txBody>
      </p:sp>
      <p:pic>
        <p:nvPicPr>
          <p:cNvPr id="1026" name="Picture 2" descr="I:\Dockets\1421 SmallStuff GE PPT\Graphics\GE Grey.e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312" y="65216"/>
            <a:ext cx="579375" cy="57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0291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6804B0-AD37-4623-8498-3C9AE39E25E5}" type="datetimeFigureOut">
              <a:rPr lang="en-CA" smtClean="0"/>
              <a:t>24/05/2017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77687" y="4343400"/>
            <a:ext cx="6102626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CDABC8-FD09-47BC-822A-A981D494E0D7}" type="slidenum">
              <a:rPr lang="en-CA" smtClean="0"/>
              <a:t>‹#›</a:t>
            </a:fld>
            <a:endParaRPr lang="en-CA"/>
          </a:p>
        </p:txBody>
      </p:sp>
      <p:pic>
        <p:nvPicPr>
          <p:cNvPr id="8" name="Picture 2" descr="I:\Dockets\1421 SmallStuff GE PPT\Graphics\GE Grey.e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312" y="65216"/>
            <a:ext cx="579375" cy="57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857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8600" indent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57200" indent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685800" indent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914400" indent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11" y="4303727"/>
            <a:ext cx="12188952" cy="18364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58964" y="585216"/>
            <a:ext cx="9137736" cy="155448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Slide Layout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58964" y="2441889"/>
            <a:ext cx="4467288" cy="254013"/>
          </a:xfrm>
        </p:spPr>
        <p:txBody>
          <a:bodyPr/>
          <a:lstStyle>
            <a:lvl1pPr algn="l">
              <a:defRPr sz="1400" b="1">
                <a:solidFill>
                  <a:schemeClr val="accent2"/>
                </a:solidFill>
              </a:defRPr>
            </a:lvl1pPr>
          </a:lstStyle>
          <a:p>
            <a:fld id="{BDD3AAE4-7C4A-4A7F-8B66-D0816E5028F6}" type="datetime3">
              <a:rPr lang="en-US" smtClean="0"/>
              <a:t>24 May 2017</a:t>
            </a:fld>
            <a:endParaRPr lang="en-CA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559607" y="3017520"/>
            <a:ext cx="8047433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en-US" sz="900" dirty="0">
                <a:solidFill>
                  <a:schemeClr val="accent2"/>
                </a:solidFill>
              </a:rPr>
              <a:t>Placeholder confidentiality disclosure. Edit or delete from layout master if not needed.</a:t>
            </a:r>
          </a:p>
          <a:p>
            <a:r>
              <a:rPr lang="en-US" sz="900" baseline="0" dirty="0">
                <a:solidFill>
                  <a:srgbClr val="63666A"/>
                </a:solidFill>
                <a:latin typeface="GE Inspira Sans" charset="0"/>
                <a:ea typeface="GE Inspira Sans" charset="0"/>
                <a:cs typeface="GE Inspira Sans" charset="0"/>
              </a:rPr>
              <a:t>Use this second line if additional confidentiality disclosure information is required. </a:t>
            </a:r>
            <a:endParaRPr lang="en-US" sz="2000" dirty="0">
              <a:solidFill>
                <a:srgbClr val="63666A"/>
              </a:solidFill>
              <a:latin typeface="GE Inspira Sans" charset="0"/>
              <a:ea typeface="GE Inspira Sans" charset="0"/>
              <a:cs typeface="GE Inspira Sans" charset="0"/>
            </a:endParaRPr>
          </a:p>
        </p:txBody>
      </p:sp>
      <p:sp>
        <p:nvSpPr>
          <p:cNvPr id="9" name="Freeform 5"/>
          <p:cNvSpPr>
            <a:spLocks noChangeAspect="1" noEditPoints="1"/>
          </p:cNvSpPr>
          <p:nvPr userDrawn="1"/>
        </p:nvSpPr>
        <p:spPr bwMode="auto">
          <a:xfrm>
            <a:off x="754593" y="475512"/>
            <a:ext cx="914400" cy="914400"/>
          </a:xfrm>
          <a:custGeom>
            <a:avLst/>
            <a:gdLst>
              <a:gd name="T0" fmla="*/ 3869 w 5760"/>
              <a:gd name="T1" fmla="*/ 1545 h 5760"/>
              <a:gd name="T2" fmla="*/ 2018 w 5760"/>
              <a:gd name="T3" fmla="*/ 2250 h 5760"/>
              <a:gd name="T4" fmla="*/ 2018 w 5760"/>
              <a:gd name="T5" fmla="*/ 2250 h 5760"/>
              <a:gd name="T6" fmla="*/ 1556 w 5760"/>
              <a:gd name="T7" fmla="*/ 3934 h 5760"/>
              <a:gd name="T8" fmla="*/ 1755 w 5760"/>
              <a:gd name="T9" fmla="*/ 4133 h 5760"/>
              <a:gd name="T10" fmla="*/ 3470 w 5760"/>
              <a:gd name="T11" fmla="*/ 3455 h 5760"/>
              <a:gd name="T12" fmla="*/ 3861 w 5760"/>
              <a:gd name="T13" fmla="*/ 3710 h 5760"/>
              <a:gd name="T14" fmla="*/ 3933 w 5760"/>
              <a:gd name="T15" fmla="*/ 3255 h 5760"/>
              <a:gd name="T16" fmla="*/ 3734 w 5760"/>
              <a:gd name="T17" fmla="*/ 4133 h 5760"/>
              <a:gd name="T18" fmla="*/ 3694 w 5760"/>
              <a:gd name="T19" fmla="*/ 2712 h 5760"/>
              <a:gd name="T20" fmla="*/ 3905 w 5760"/>
              <a:gd name="T21" fmla="*/ 2466 h 5760"/>
              <a:gd name="T22" fmla="*/ 3574 w 5760"/>
              <a:gd name="T23" fmla="*/ 2354 h 5760"/>
              <a:gd name="T24" fmla="*/ 3853 w 5760"/>
              <a:gd name="T25" fmla="*/ 1324 h 5760"/>
              <a:gd name="T26" fmla="*/ 3295 w 5760"/>
              <a:gd name="T27" fmla="*/ 2298 h 5760"/>
              <a:gd name="T28" fmla="*/ 2685 w 5760"/>
              <a:gd name="T29" fmla="*/ 2469 h 5760"/>
              <a:gd name="T30" fmla="*/ 2816 w 5760"/>
              <a:gd name="T31" fmla="*/ 1987 h 5760"/>
              <a:gd name="T32" fmla="*/ 2170 w 5760"/>
              <a:gd name="T33" fmla="*/ 2593 h 5760"/>
              <a:gd name="T34" fmla="*/ 2712 w 5760"/>
              <a:gd name="T35" fmla="*/ 1580 h 5760"/>
              <a:gd name="T36" fmla="*/ 1779 w 5760"/>
              <a:gd name="T37" fmla="*/ 2274 h 5760"/>
              <a:gd name="T38" fmla="*/ 1643 w 5760"/>
              <a:gd name="T39" fmla="*/ 1795 h 5760"/>
              <a:gd name="T40" fmla="*/ 1388 w 5760"/>
              <a:gd name="T41" fmla="*/ 2066 h 5760"/>
              <a:gd name="T42" fmla="*/ 2122 w 5760"/>
              <a:gd name="T43" fmla="*/ 2792 h 5760"/>
              <a:gd name="T44" fmla="*/ 2417 w 5760"/>
              <a:gd name="T45" fmla="*/ 2832 h 5760"/>
              <a:gd name="T46" fmla="*/ 1292 w 5760"/>
              <a:gd name="T47" fmla="*/ 3917 h 5760"/>
              <a:gd name="T48" fmla="*/ 2537 w 5760"/>
              <a:gd name="T49" fmla="*/ 3678 h 5760"/>
              <a:gd name="T50" fmla="*/ 3374 w 5760"/>
              <a:gd name="T51" fmla="*/ 2489 h 5760"/>
              <a:gd name="T52" fmla="*/ 2888 w 5760"/>
              <a:gd name="T53" fmla="*/ 3502 h 5760"/>
              <a:gd name="T54" fmla="*/ 4484 w 5760"/>
              <a:gd name="T55" fmla="*/ 3646 h 5760"/>
              <a:gd name="T56" fmla="*/ 5321 w 5760"/>
              <a:gd name="T57" fmla="*/ 3701 h 5760"/>
              <a:gd name="T58" fmla="*/ 5297 w 5760"/>
              <a:gd name="T59" fmla="*/ 3694 h 5760"/>
              <a:gd name="T60" fmla="*/ 5066 w 5760"/>
              <a:gd name="T61" fmla="*/ 2513 h 5760"/>
              <a:gd name="T62" fmla="*/ 5138 w 5760"/>
              <a:gd name="T63" fmla="*/ 3415 h 5760"/>
              <a:gd name="T64" fmla="*/ 2880 w 5760"/>
              <a:gd name="T65" fmla="*/ 5449 h 5760"/>
              <a:gd name="T66" fmla="*/ 2063 w 5760"/>
              <a:gd name="T67" fmla="*/ 5306 h 5760"/>
              <a:gd name="T68" fmla="*/ 2689 w 5760"/>
              <a:gd name="T69" fmla="*/ 5393 h 5760"/>
              <a:gd name="T70" fmla="*/ 3047 w 5760"/>
              <a:gd name="T71" fmla="*/ 4875 h 5760"/>
              <a:gd name="T72" fmla="*/ 1771 w 5760"/>
              <a:gd name="T73" fmla="*/ 5042 h 5760"/>
              <a:gd name="T74" fmla="*/ 440 w 5760"/>
              <a:gd name="T75" fmla="*/ 2067 h 5760"/>
              <a:gd name="T76" fmla="*/ 462 w 5760"/>
              <a:gd name="T77" fmla="*/ 2075 h 5760"/>
              <a:gd name="T78" fmla="*/ 694 w 5760"/>
              <a:gd name="T79" fmla="*/ 3247 h 5760"/>
              <a:gd name="T80" fmla="*/ 622 w 5760"/>
              <a:gd name="T81" fmla="*/ 2354 h 5760"/>
              <a:gd name="T82" fmla="*/ 2880 w 5760"/>
              <a:gd name="T83" fmla="*/ 311 h 5760"/>
              <a:gd name="T84" fmla="*/ 3696 w 5760"/>
              <a:gd name="T85" fmla="*/ 461 h 5760"/>
              <a:gd name="T86" fmla="*/ 3071 w 5760"/>
              <a:gd name="T87" fmla="*/ 367 h 5760"/>
              <a:gd name="T88" fmla="*/ 2712 w 5760"/>
              <a:gd name="T89" fmla="*/ 885 h 5760"/>
              <a:gd name="T90" fmla="*/ 3989 w 5760"/>
              <a:gd name="T91" fmla="*/ 726 h 5760"/>
              <a:gd name="T92" fmla="*/ 5321 w 5760"/>
              <a:gd name="T93" fmla="*/ 3701 h 5760"/>
              <a:gd name="T94" fmla="*/ 135 w 5760"/>
              <a:gd name="T95" fmla="*/ 2880 h 5760"/>
              <a:gd name="T96" fmla="*/ 5624 w 5760"/>
              <a:gd name="T97" fmla="*/ 2880 h 5760"/>
              <a:gd name="T98" fmla="*/ 2880 w 5760"/>
              <a:gd name="T99" fmla="*/ 5760 h 5760"/>
              <a:gd name="T100" fmla="*/ 2880 w 5760"/>
              <a:gd name="T101" fmla="*/ 0 h 5760"/>
              <a:gd name="T102" fmla="*/ 2880 w 5760"/>
              <a:gd name="T103" fmla="*/ 576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60" h="5760">
                <a:moveTo>
                  <a:pt x="3526" y="2130"/>
                </a:moveTo>
                <a:cubicBezTo>
                  <a:pt x="3526" y="1803"/>
                  <a:pt x="3748" y="1485"/>
                  <a:pt x="3869" y="1545"/>
                </a:cubicBezTo>
                <a:cubicBezTo>
                  <a:pt x="4006" y="1614"/>
                  <a:pt x="3766" y="1923"/>
                  <a:pt x="3526" y="2130"/>
                </a:cubicBezTo>
                <a:moveTo>
                  <a:pt x="2018" y="2250"/>
                </a:moveTo>
                <a:cubicBezTo>
                  <a:pt x="2018" y="1987"/>
                  <a:pt x="2278" y="1486"/>
                  <a:pt x="2437" y="1539"/>
                </a:cubicBezTo>
                <a:cubicBezTo>
                  <a:pt x="2625" y="1601"/>
                  <a:pt x="2282" y="2106"/>
                  <a:pt x="2018" y="2250"/>
                </a:cubicBezTo>
                <a:close/>
                <a:moveTo>
                  <a:pt x="1755" y="4133"/>
                </a:moveTo>
                <a:cubicBezTo>
                  <a:pt x="1635" y="4138"/>
                  <a:pt x="1556" y="4062"/>
                  <a:pt x="1556" y="3934"/>
                </a:cubicBezTo>
                <a:cubicBezTo>
                  <a:pt x="1556" y="3591"/>
                  <a:pt x="2031" y="3264"/>
                  <a:pt x="2390" y="3088"/>
                </a:cubicBezTo>
                <a:cubicBezTo>
                  <a:pt x="2327" y="3567"/>
                  <a:pt x="2165" y="4114"/>
                  <a:pt x="1755" y="4133"/>
                </a:cubicBezTo>
                <a:close/>
                <a:moveTo>
                  <a:pt x="3949" y="3016"/>
                </a:moveTo>
                <a:cubicBezTo>
                  <a:pt x="3678" y="3016"/>
                  <a:pt x="3470" y="3215"/>
                  <a:pt x="3470" y="3455"/>
                </a:cubicBezTo>
                <a:cubicBezTo>
                  <a:pt x="3470" y="3654"/>
                  <a:pt x="3590" y="3813"/>
                  <a:pt x="3750" y="3813"/>
                </a:cubicBezTo>
                <a:cubicBezTo>
                  <a:pt x="3806" y="3813"/>
                  <a:pt x="3861" y="3782"/>
                  <a:pt x="3861" y="3710"/>
                </a:cubicBezTo>
                <a:cubicBezTo>
                  <a:pt x="3861" y="3606"/>
                  <a:pt x="3724" y="3581"/>
                  <a:pt x="3734" y="3426"/>
                </a:cubicBezTo>
                <a:cubicBezTo>
                  <a:pt x="3741" y="3323"/>
                  <a:pt x="3837" y="3255"/>
                  <a:pt x="3933" y="3255"/>
                </a:cubicBezTo>
                <a:cubicBezTo>
                  <a:pt x="4124" y="3255"/>
                  <a:pt x="4214" y="3440"/>
                  <a:pt x="4214" y="3632"/>
                </a:cubicBezTo>
                <a:cubicBezTo>
                  <a:pt x="4206" y="3927"/>
                  <a:pt x="3989" y="4133"/>
                  <a:pt x="3734" y="4133"/>
                </a:cubicBezTo>
                <a:cubicBezTo>
                  <a:pt x="3398" y="4133"/>
                  <a:pt x="3183" y="3813"/>
                  <a:pt x="3183" y="3470"/>
                </a:cubicBezTo>
                <a:cubicBezTo>
                  <a:pt x="3183" y="2960"/>
                  <a:pt x="3518" y="2760"/>
                  <a:pt x="3694" y="2712"/>
                </a:cubicBezTo>
                <a:cubicBezTo>
                  <a:pt x="3696" y="2712"/>
                  <a:pt x="4153" y="2794"/>
                  <a:pt x="4138" y="2592"/>
                </a:cubicBezTo>
                <a:cubicBezTo>
                  <a:pt x="4132" y="2504"/>
                  <a:pt x="4000" y="2470"/>
                  <a:pt x="3905" y="2466"/>
                </a:cubicBezTo>
                <a:cubicBezTo>
                  <a:pt x="3799" y="2462"/>
                  <a:pt x="3692" y="2500"/>
                  <a:pt x="3692" y="2500"/>
                </a:cubicBezTo>
                <a:cubicBezTo>
                  <a:pt x="3636" y="2472"/>
                  <a:pt x="3598" y="2417"/>
                  <a:pt x="3574" y="2354"/>
                </a:cubicBezTo>
                <a:cubicBezTo>
                  <a:pt x="3901" y="2106"/>
                  <a:pt x="4133" y="1867"/>
                  <a:pt x="4133" y="1596"/>
                </a:cubicBezTo>
                <a:cubicBezTo>
                  <a:pt x="4133" y="1452"/>
                  <a:pt x="4037" y="1324"/>
                  <a:pt x="3853" y="1324"/>
                </a:cubicBezTo>
                <a:cubicBezTo>
                  <a:pt x="3526" y="1324"/>
                  <a:pt x="3279" y="1739"/>
                  <a:pt x="3279" y="2114"/>
                </a:cubicBezTo>
                <a:cubicBezTo>
                  <a:pt x="3279" y="2178"/>
                  <a:pt x="3279" y="2242"/>
                  <a:pt x="3295" y="2298"/>
                </a:cubicBezTo>
                <a:cubicBezTo>
                  <a:pt x="3087" y="2449"/>
                  <a:pt x="2933" y="2543"/>
                  <a:pt x="2654" y="2711"/>
                </a:cubicBezTo>
                <a:cubicBezTo>
                  <a:pt x="2654" y="2676"/>
                  <a:pt x="2661" y="2586"/>
                  <a:pt x="2685" y="2469"/>
                </a:cubicBezTo>
                <a:cubicBezTo>
                  <a:pt x="2780" y="2365"/>
                  <a:pt x="2912" y="2210"/>
                  <a:pt x="2912" y="2090"/>
                </a:cubicBezTo>
                <a:cubicBezTo>
                  <a:pt x="2912" y="2034"/>
                  <a:pt x="2880" y="1987"/>
                  <a:pt x="2816" y="1987"/>
                </a:cubicBezTo>
                <a:cubicBezTo>
                  <a:pt x="2657" y="1987"/>
                  <a:pt x="2537" y="2226"/>
                  <a:pt x="2505" y="2393"/>
                </a:cubicBezTo>
                <a:cubicBezTo>
                  <a:pt x="2433" y="2481"/>
                  <a:pt x="2290" y="2593"/>
                  <a:pt x="2170" y="2593"/>
                </a:cubicBezTo>
                <a:cubicBezTo>
                  <a:pt x="2074" y="2593"/>
                  <a:pt x="2042" y="2505"/>
                  <a:pt x="2034" y="2473"/>
                </a:cubicBezTo>
                <a:cubicBezTo>
                  <a:pt x="2338" y="2369"/>
                  <a:pt x="2712" y="1955"/>
                  <a:pt x="2712" y="1580"/>
                </a:cubicBezTo>
                <a:cubicBezTo>
                  <a:pt x="2712" y="1500"/>
                  <a:pt x="2681" y="1324"/>
                  <a:pt x="2441" y="1324"/>
                </a:cubicBezTo>
                <a:cubicBezTo>
                  <a:pt x="2082" y="1324"/>
                  <a:pt x="1779" y="1859"/>
                  <a:pt x="1779" y="2274"/>
                </a:cubicBezTo>
                <a:cubicBezTo>
                  <a:pt x="1651" y="2274"/>
                  <a:pt x="1604" y="2138"/>
                  <a:pt x="1604" y="2034"/>
                </a:cubicBezTo>
                <a:cubicBezTo>
                  <a:pt x="1604" y="1931"/>
                  <a:pt x="1643" y="1827"/>
                  <a:pt x="1643" y="1795"/>
                </a:cubicBezTo>
                <a:cubicBezTo>
                  <a:pt x="1643" y="1763"/>
                  <a:pt x="1627" y="1723"/>
                  <a:pt x="1580" y="1723"/>
                </a:cubicBezTo>
                <a:cubicBezTo>
                  <a:pt x="1460" y="1723"/>
                  <a:pt x="1388" y="1883"/>
                  <a:pt x="1388" y="2066"/>
                </a:cubicBezTo>
                <a:cubicBezTo>
                  <a:pt x="1396" y="2322"/>
                  <a:pt x="1564" y="2481"/>
                  <a:pt x="1787" y="2497"/>
                </a:cubicBezTo>
                <a:cubicBezTo>
                  <a:pt x="1819" y="2649"/>
                  <a:pt x="1955" y="2792"/>
                  <a:pt x="2122" y="2792"/>
                </a:cubicBezTo>
                <a:cubicBezTo>
                  <a:pt x="2226" y="2792"/>
                  <a:pt x="2353" y="2760"/>
                  <a:pt x="2441" y="2681"/>
                </a:cubicBezTo>
                <a:cubicBezTo>
                  <a:pt x="2433" y="2737"/>
                  <a:pt x="2425" y="2784"/>
                  <a:pt x="2417" y="2832"/>
                </a:cubicBezTo>
                <a:cubicBezTo>
                  <a:pt x="2066" y="3016"/>
                  <a:pt x="1811" y="3143"/>
                  <a:pt x="1580" y="3351"/>
                </a:cubicBezTo>
                <a:cubicBezTo>
                  <a:pt x="1396" y="3518"/>
                  <a:pt x="1292" y="3742"/>
                  <a:pt x="1292" y="3917"/>
                </a:cubicBezTo>
                <a:cubicBezTo>
                  <a:pt x="1292" y="4157"/>
                  <a:pt x="1444" y="4380"/>
                  <a:pt x="1755" y="4380"/>
                </a:cubicBezTo>
                <a:cubicBezTo>
                  <a:pt x="2122" y="4380"/>
                  <a:pt x="2401" y="4085"/>
                  <a:pt x="2537" y="3678"/>
                </a:cubicBezTo>
                <a:cubicBezTo>
                  <a:pt x="2601" y="3486"/>
                  <a:pt x="2626" y="3208"/>
                  <a:pt x="2642" y="2952"/>
                </a:cubicBezTo>
                <a:cubicBezTo>
                  <a:pt x="3009" y="2745"/>
                  <a:pt x="3183" y="2625"/>
                  <a:pt x="3374" y="2489"/>
                </a:cubicBezTo>
                <a:cubicBezTo>
                  <a:pt x="3398" y="2529"/>
                  <a:pt x="3423" y="2561"/>
                  <a:pt x="3454" y="2585"/>
                </a:cubicBezTo>
                <a:cubicBezTo>
                  <a:pt x="3287" y="2673"/>
                  <a:pt x="2888" y="2920"/>
                  <a:pt x="2888" y="3502"/>
                </a:cubicBezTo>
                <a:cubicBezTo>
                  <a:pt x="2888" y="3917"/>
                  <a:pt x="3167" y="4380"/>
                  <a:pt x="3718" y="4380"/>
                </a:cubicBezTo>
                <a:cubicBezTo>
                  <a:pt x="4172" y="4380"/>
                  <a:pt x="4484" y="4005"/>
                  <a:pt x="4484" y="3646"/>
                </a:cubicBezTo>
                <a:cubicBezTo>
                  <a:pt x="4484" y="3319"/>
                  <a:pt x="4300" y="3016"/>
                  <a:pt x="3949" y="3016"/>
                </a:cubicBezTo>
                <a:close/>
                <a:moveTo>
                  <a:pt x="5321" y="3701"/>
                </a:moveTo>
                <a:cubicBezTo>
                  <a:pt x="5319" y="3703"/>
                  <a:pt x="5315" y="3707"/>
                  <a:pt x="5306" y="3704"/>
                </a:cubicBezTo>
                <a:cubicBezTo>
                  <a:pt x="5299" y="3702"/>
                  <a:pt x="5297" y="3698"/>
                  <a:pt x="5297" y="3694"/>
                </a:cubicBezTo>
                <a:cubicBezTo>
                  <a:pt x="5298" y="3689"/>
                  <a:pt x="5394" y="3405"/>
                  <a:pt x="5393" y="3080"/>
                </a:cubicBezTo>
                <a:cubicBezTo>
                  <a:pt x="5392" y="2728"/>
                  <a:pt x="5249" y="2513"/>
                  <a:pt x="5066" y="2513"/>
                </a:cubicBezTo>
                <a:cubicBezTo>
                  <a:pt x="4954" y="2513"/>
                  <a:pt x="4874" y="2593"/>
                  <a:pt x="4874" y="2712"/>
                </a:cubicBezTo>
                <a:cubicBezTo>
                  <a:pt x="4874" y="2928"/>
                  <a:pt x="5138" y="2944"/>
                  <a:pt x="5138" y="3415"/>
                </a:cubicBezTo>
                <a:cubicBezTo>
                  <a:pt x="5138" y="3606"/>
                  <a:pt x="5098" y="3789"/>
                  <a:pt x="5034" y="3989"/>
                </a:cubicBezTo>
                <a:cubicBezTo>
                  <a:pt x="4739" y="4986"/>
                  <a:pt x="3797" y="5449"/>
                  <a:pt x="2880" y="5449"/>
                </a:cubicBezTo>
                <a:cubicBezTo>
                  <a:pt x="2457" y="5449"/>
                  <a:pt x="2157" y="5362"/>
                  <a:pt x="2067" y="5322"/>
                </a:cubicBezTo>
                <a:cubicBezTo>
                  <a:pt x="2063" y="5320"/>
                  <a:pt x="2061" y="5313"/>
                  <a:pt x="2063" y="5306"/>
                </a:cubicBezTo>
                <a:cubicBezTo>
                  <a:pt x="2065" y="5300"/>
                  <a:pt x="2072" y="5296"/>
                  <a:pt x="2075" y="5298"/>
                </a:cubicBezTo>
                <a:cubicBezTo>
                  <a:pt x="2111" y="5312"/>
                  <a:pt x="2369" y="5393"/>
                  <a:pt x="2689" y="5393"/>
                </a:cubicBezTo>
                <a:cubicBezTo>
                  <a:pt x="3040" y="5393"/>
                  <a:pt x="3247" y="5250"/>
                  <a:pt x="3247" y="5074"/>
                </a:cubicBezTo>
                <a:cubicBezTo>
                  <a:pt x="3247" y="4962"/>
                  <a:pt x="3159" y="4875"/>
                  <a:pt x="3047" y="4875"/>
                </a:cubicBezTo>
                <a:cubicBezTo>
                  <a:pt x="2832" y="4875"/>
                  <a:pt x="2816" y="5146"/>
                  <a:pt x="2353" y="5146"/>
                </a:cubicBezTo>
                <a:cubicBezTo>
                  <a:pt x="2154" y="5146"/>
                  <a:pt x="1979" y="5106"/>
                  <a:pt x="1771" y="5042"/>
                </a:cubicBezTo>
                <a:cubicBezTo>
                  <a:pt x="782" y="4739"/>
                  <a:pt x="310" y="3805"/>
                  <a:pt x="311" y="2880"/>
                </a:cubicBezTo>
                <a:cubicBezTo>
                  <a:pt x="311" y="2429"/>
                  <a:pt x="438" y="2070"/>
                  <a:pt x="440" y="2067"/>
                </a:cubicBezTo>
                <a:cubicBezTo>
                  <a:pt x="441" y="2065"/>
                  <a:pt x="447" y="2062"/>
                  <a:pt x="454" y="2065"/>
                </a:cubicBezTo>
                <a:cubicBezTo>
                  <a:pt x="461" y="2067"/>
                  <a:pt x="463" y="2073"/>
                  <a:pt x="462" y="2075"/>
                </a:cubicBezTo>
                <a:cubicBezTo>
                  <a:pt x="451" y="2112"/>
                  <a:pt x="367" y="2370"/>
                  <a:pt x="367" y="2688"/>
                </a:cubicBezTo>
                <a:cubicBezTo>
                  <a:pt x="367" y="3040"/>
                  <a:pt x="511" y="3247"/>
                  <a:pt x="694" y="3247"/>
                </a:cubicBezTo>
                <a:cubicBezTo>
                  <a:pt x="798" y="3247"/>
                  <a:pt x="885" y="3167"/>
                  <a:pt x="885" y="3056"/>
                </a:cubicBezTo>
                <a:cubicBezTo>
                  <a:pt x="885" y="2840"/>
                  <a:pt x="622" y="2816"/>
                  <a:pt x="622" y="2354"/>
                </a:cubicBezTo>
                <a:cubicBezTo>
                  <a:pt x="622" y="2154"/>
                  <a:pt x="662" y="1978"/>
                  <a:pt x="726" y="1771"/>
                </a:cubicBezTo>
                <a:cubicBezTo>
                  <a:pt x="1029" y="782"/>
                  <a:pt x="1963" y="318"/>
                  <a:pt x="2880" y="311"/>
                </a:cubicBezTo>
                <a:cubicBezTo>
                  <a:pt x="3306" y="308"/>
                  <a:pt x="3680" y="435"/>
                  <a:pt x="3694" y="447"/>
                </a:cubicBezTo>
                <a:cubicBezTo>
                  <a:pt x="3696" y="449"/>
                  <a:pt x="3699" y="455"/>
                  <a:pt x="3696" y="461"/>
                </a:cubicBezTo>
                <a:cubicBezTo>
                  <a:pt x="3693" y="468"/>
                  <a:pt x="3688" y="469"/>
                  <a:pt x="3686" y="469"/>
                </a:cubicBezTo>
                <a:cubicBezTo>
                  <a:pt x="3681" y="468"/>
                  <a:pt x="3439" y="367"/>
                  <a:pt x="3071" y="367"/>
                </a:cubicBezTo>
                <a:cubicBezTo>
                  <a:pt x="2728" y="367"/>
                  <a:pt x="2513" y="510"/>
                  <a:pt x="2513" y="694"/>
                </a:cubicBezTo>
                <a:cubicBezTo>
                  <a:pt x="2513" y="798"/>
                  <a:pt x="2593" y="885"/>
                  <a:pt x="2712" y="885"/>
                </a:cubicBezTo>
                <a:cubicBezTo>
                  <a:pt x="2928" y="885"/>
                  <a:pt x="2944" y="622"/>
                  <a:pt x="3406" y="622"/>
                </a:cubicBezTo>
                <a:cubicBezTo>
                  <a:pt x="3606" y="622"/>
                  <a:pt x="3781" y="662"/>
                  <a:pt x="3989" y="726"/>
                </a:cubicBezTo>
                <a:cubicBezTo>
                  <a:pt x="4986" y="1029"/>
                  <a:pt x="5440" y="1971"/>
                  <a:pt x="5449" y="2880"/>
                </a:cubicBezTo>
                <a:cubicBezTo>
                  <a:pt x="5453" y="3346"/>
                  <a:pt x="5322" y="3699"/>
                  <a:pt x="5321" y="3701"/>
                </a:cubicBezTo>
                <a:close/>
                <a:moveTo>
                  <a:pt x="2880" y="136"/>
                </a:moveTo>
                <a:cubicBezTo>
                  <a:pt x="1364" y="136"/>
                  <a:pt x="135" y="1364"/>
                  <a:pt x="135" y="2880"/>
                </a:cubicBezTo>
                <a:cubicBezTo>
                  <a:pt x="135" y="4396"/>
                  <a:pt x="1364" y="5624"/>
                  <a:pt x="2880" y="5624"/>
                </a:cubicBezTo>
                <a:cubicBezTo>
                  <a:pt x="4396" y="5624"/>
                  <a:pt x="5624" y="4396"/>
                  <a:pt x="5624" y="2880"/>
                </a:cubicBezTo>
                <a:cubicBezTo>
                  <a:pt x="5624" y="1372"/>
                  <a:pt x="4396" y="136"/>
                  <a:pt x="2880" y="136"/>
                </a:cubicBezTo>
                <a:close/>
                <a:moveTo>
                  <a:pt x="2880" y="5760"/>
                </a:moveTo>
                <a:cubicBezTo>
                  <a:pt x="1292" y="5760"/>
                  <a:pt x="0" y="4476"/>
                  <a:pt x="0" y="2880"/>
                </a:cubicBezTo>
                <a:cubicBezTo>
                  <a:pt x="0" y="1292"/>
                  <a:pt x="1292" y="0"/>
                  <a:pt x="2880" y="0"/>
                </a:cubicBezTo>
                <a:cubicBezTo>
                  <a:pt x="4467" y="0"/>
                  <a:pt x="5760" y="1292"/>
                  <a:pt x="5760" y="2880"/>
                </a:cubicBezTo>
                <a:cubicBezTo>
                  <a:pt x="5760" y="4476"/>
                  <a:pt x="4467" y="5760"/>
                  <a:pt x="2880" y="5760"/>
                </a:cubicBezTo>
                <a:close/>
              </a:path>
            </a:pathLst>
          </a:custGeom>
          <a:solidFill>
            <a:srgbClr val="005CB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832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5300" y="509833"/>
            <a:ext cx="11201400" cy="914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1032" y="6432462"/>
            <a:ext cx="329636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00">
                <a:solidFill>
                  <a:schemeClr val="accent2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24" name="Content Placeholder 9"/>
          <p:cNvSpPr>
            <a:spLocks noGrp="1"/>
          </p:cNvSpPr>
          <p:nvPr>
            <p:ph sz="quarter" idx="13"/>
          </p:nvPr>
        </p:nvSpPr>
        <p:spPr>
          <a:xfrm>
            <a:off x="495300" y="2393244"/>
            <a:ext cx="5220880" cy="367837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CA" dirty="0"/>
          </a:p>
        </p:txBody>
      </p:sp>
      <p:sp>
        <p:nvSpPr>
          <p:cNvPr id="25" name="Content Placeholder 11"/>
          <p:cNvSpPr>
            <a:spLocks noGrp="1"/>
          </p:cNvSpPr>
          <p:nvPr>
            <p:ph sz="quarter" idx="14"/>
          </p:nvPr>
        </p:nvSpPr>
        <p:spPr>
          <a:xfrm>
            <a:off x="6475820" y="2393244"/>
            <a:ext cx="5220880" cy="367837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CA" dirty="0"/>
          </a:p>
        </p:txBody>
      </p:sp>
      <p:cxnSp>
        <p:nvCxnSpPr>
          <p:cNvPr id="26" name="Straight Connector 25"/>
          <p:cNvCxnSpPr>
            <a:cxnSpLocks/>
          </p:cNvCxnSpPr>
          <p:nvPr userDrawn="1"/>
        </p:nvCxnSpPr>
        <p:spPr>
          <a:xfrm>
            <a:off x="495300" y="1974057"/>
            <a:ext cx="522088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/>
          </p:cNvCxnSpPr>
          <p:nvPr userDrawn="1"/>
        </p:nvCxnSpPr>
        <p:spPr>
          <a:xfrm>
            <a:off x="6475820" y="1974057"/>
            <a:ext cx="522088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495300" y="1486038"/>
            <a:ext cx="5220880" cy="365760"/>
          </a:xfrm>
        </p:spPr>
        <p:txBody>
          <a:bodyPr vert="horz" lIns="0" tIns="0" rIns="0" bIns="0" rtlCol="0" anchor="b">
            <a:noAutofit/>
          </a:bodyPr>
          <a:lstStyle>
            <a:lvl1pPr algn="l">
              <a:defRPr lang="en-US" sz="1600" b="1" dirty="0"/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6475820" y="1486038"/>
            <a:ext cx="5220880" cy="3657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600" b="1" dirty="0"/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4598624" y="6432462"/>
            <a:ext cx="1671207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fld id="{11F1D987-1E6D-476C-9767-F83D80207713}" type="datetime3">
              <a:rPr lang="en-US" smtClean="0"/>
              <a:t>24 May 2017</a:t>
            </a:fld>
            <a:endParaRPr lang="en-CA" dirty="0"/>
          </a:p>
        </p:txBody>
      </p:sp>
      <p:sp>
        <p:nvSpPr>
          <p:cNvPr id="16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269205" y="6432462"/>
            <a:ext cx="3229587" cy="1828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Edit Presentation Title in [Insert Tab &gt; Header &amp; Footer]  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445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509833"/>
            <a:ext cx="112014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 Layout</a:t>
            </a:r>
            <a:endParaRPr lang="en-CA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95300" y="2049116"/>
            <a:ext cx="5220880" cy="40468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CA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6475820" y="2049116"/>
            <a:ext cx="5220880" cy="404688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CA" dirty="0"/>
          </a:p>
        </p:txBody>
      </p:sp>
      <p:cxnSp>
        <p:nvCxnSpPr>
          <p:cNvPr id="17" name="Straight Connector 16"/>
          <p:cNvCxnSpPr>
            <a:cxnSpLocks/>
          </p:cNvCxnSpPr>
          <p:nvPr userDrawn="1"/>
        </p:nvCxnSpPr>
        <p:spPr>
          <a:xfrm>
            <a:off x="495300" y="1918336"/>
            <a:ext cx="522088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 userDrawn="1"/>
        </p:nvCxnSpPr>
        <p:spPr>
          <a:xfrm>
            <a:off x="6475820" y="1918336"/>
            <a:ext cx="522088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495300" y="1486038"/>
            <a:ext cx="5220880" cy="365760"/>
          </a:xfrm>
        </p:spPr>
        <p:txBody>
          <a:bodyPr vert="horz" lIns="0" tIns="0" rIns="0" bIns="0" rtlCol="0" anchor="b">
            <a:noAutofit/>
          </a:bodyPr>
          <a:lstStyle>
            <a:lvl1pPr algn="l">
              <a:defRPr lang="en-US" sz="1600" b="1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6475820" y="1486038"/>
            <a:ext cx="5220880" cy="3657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600" b="1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1032" y="6432462"/>
            <a:ext cx="329636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00">
                <a:solidFill>
                  <a:schemeClr val="accent2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4598624" y="6432462"/>
            <a:ext cx="1671207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fld id="{8DC073CE-7798-4504-9766-398A63AF0E87}" type="datetime3">
              <a:rPr lang="en-US" smtClean="0"/>
              <a:t>24 May 2017</a:t>
            </a:fld>
            <a:endParaRPr lang="en-CA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269205" y="6432462"/>
            <a:ext cx="3229587" cy="1828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Edit Presentation Title in [Insert Tab &gt; Header &amp; Footer]  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1254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299" y="1487851"/>
            <a:ext cx="3377601" cy="3657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600" b="1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Subtitle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405334" y="1487851"/>
            <a:ext cx="3382004" cy="3657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600" b="1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Subtitle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95299" y="2070820"/>
            <a:ext cx="3377601" cy="4012346"/>
          </a:xfrm>
        </p:spPr>
        <p:txBody>
          <a:bodyPr/>
          <a:lstStyle>
            <a:lvl1pPr>
              <a:defRPr sz="2400"/>
            </a:lvl1pPr>
            <a:lvl2pPr marL="210312">
              <a:defRPr sz="2000"/>
            </a:lvl2pPr>
            <a:lvl3pPr marL="429768" indent="-173736">
              <a:defRPr sz="1600"/>
            </a:lvl3pPr>
            <a:lvl4pPr marL="603504" indent="-128016">
              <a:defRPr sz="1400"/>
            </a:lvl4pPr>
            <a:lvl5pPr marL="793750" indent="-173038"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CA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8314696" y="1487851"/>
            <a:ext cx="3382004" cy="3657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600" b="1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Subtitle</a:t>
            </a:r>
          </a:p>
        </p:txBody>
      </p:sp>
      <p:cxnSp>
        <p:nvCxnSpPr>
          <p:cNvPr id="23" name="Straight Connector 22"/>
          <p:cNvCxnSpPr>
            <a:cxnSpLocks/>
          </p:cNvCxnSpPr>
          <p:nvPr userDrawn="1"/>
        </p:nvCxnSpPr>
        <p:spPr>
          <a:xfrm>
            <a:off x="495300" y="1918336"/>
            <a:ext cx="338328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/>
          </p:cNvCxnSpPr>
          <p:nvPr userDrawn="1"/>
        </p:nvCxnSpPr>
        <p:spPr>
          <a:xfrm>
            <a:off x="4405334" y="1918336"/>
            <a:ext cx="338328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/>
          </p:cNvCxnSpPr>
          <p:nvPr userDrawn="1"/>
        </p:nvCxnSpPr>
        <p:spPr>
          <a:xfrm>
            <a:off x="8314696" y="1918336"/>
            <a:ext cx="338328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95300" y="509833"/>
            <a:ext cx="11201400" cy="914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1032" y="6432462"/>
            <a:ext cx="329636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00">
                <a:solidFill>
                  <a:schemeClr val="accent2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21" name="Content Placeholder 14"/>
          <p:cNvSpPr>
            <a:spLocks noGrp="1"/>
          </p:cNvSpPr>
          <p:nvPr>
            <p:ph sz="quarter" idx="18"/>
          </p:nvPr>
        </p:nvSpPr>
        <p:spPr>
          <a:xfrm>
            <a:off x="4405334" y="2070820"/>
            <a:ext cx="3377601" cy="4012346"/>
          </a:xfrm>
        </p:spPr>
        <p:txBody>
          <a:bodyPr/>
          <a:lstStyle>
            <a:lvl1pPr>
              <a:defRPr sz="2400"/>
            </a:lvl1pPr>
            <a:lvl2pPr marL="210312">
              <a:defRPr sz="2000"/>
            </a:lvl2pPr>
            <a:lvl3pPr marL="429768" indent="-173736">
              <a:defRPr sz="1600"/>
            </a:lvl3pPr>
            <a:lvl4pPr marL="603504" indent="-128016">
              <a:defRPr sz="1400"/>
            </a:lvl4pPr>
            <a:lvl5pPr marL="793750" indent="-173038"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CA" dirty="0"/>
          </a:p>
        </p:txBody>
      </p:sp>
      <p:sp>
        <p:nvSpPr>
          <p:cNvPr id="22" name="Content Placeholder 14"/>
          <p:cNvSpPr>
            <a:spLocks noGrp="1"/>
          </p:cNvSpPr>
          <p:nvPr>
            <p:ph sz="quarter" idx="19"/>
          </p:nvPr>
        </p:nvSpPr>
        <p:spPr>
          <a:xfrm>
            <a:off x="8314696" y="2070820"/>
            <a:ext cx="3377601" cy="4012346"/>
          </a:xfrm>
        </p:spPr>
        <p:txBody>
          <a:bodyPr/>
          <a:lstStyle>
            <a:lvl1pPr>
              <a:defRPr sz="2400"/>
            </a:lvl1pPr>
            <a:lvl2pPr marL="210312">
              <a:defRPr sz="2000"/>
            </a:lvl2pPr>
            <a:lvl3pPr marL="429768" indent="-173736">
              <a:defRPr sz="1600"/>
            </a:lvl3pPr>
            <a:lvl4pPr marL="603504" indent="-128016">
              <a:defRPr sz="1400"/>
            </a:lvl4pPr>
            <a:lvl5pPr marL="793750" indent="-173038"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CA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4598624" y="6432462"/>
            <a:ext cx="1671207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fld id="{C199375B-B051-42D2-90D9-50B3BC396ECE}" type="datetime3">
              <a:rPr lang="en-US" smtClean="0"/>
              <a:t>24 May 2017</a:t>
            </a:fld>
            <a:endParaRPr lang="en-CA" dirty="0"/>
          </a:p>
        </p:txBody>
      </p:sp>
      <p:sp>
        <p:nvSpPr>
          <p:cNvPr id="19" name="Footer Placeholder 7"/>
          <p:cNvSpPr>
            <a:spLocks noGrp="1"/>
          </p:cNvSpPr>
          <p:nvPr>
            <p:ph type="ftr" sz="quarter" idx="20"/>
          </p:nvPr>
        </p:nvSpPr>
        <p:spPr>
          <a:xfrm>
            <a:off x="1269205" y="6432462"/>
            <a:ext cx="3229587" cy="1828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Edit Presentation Title in [Insert Tab &gt; Header &amp; Footer]  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5798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1629578"/>
            <a:ext cx="2518906" cy="204671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1400" b="1" dirty="0" smtClean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396995" y="1629578"/>
            <a:ext cx="2496313" cy="204671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1400" b="1" dirty="0" smtClean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95300" y="2044127"/>
            <a:ext cx="2496312" cy="3959013"/>
          </a:xfrm>
        </p:spPr>
        <p:txBody>
          <a:bodyPr vert="horz" lIns="0" tIns="0" rIns="0" bIns="0" rtlCol="0">
            <a:noAutofit/>
          </a:bodyPr>
          <a:lstStyle>
            <a:lvl1pPr>
              <a:defRPr lang="en-US" sz="2000" dirty="0" smtClean="0"/>
            </a:lvl1pPr>
            <a:lvl2pPr>
              <a:defRPr lang="en-US" sz="1800" dirty="0" smtClean="0"/>
            </a:lvl2pPr>
            <a:lvl3pPr marL="429768" indent="-173736">
              <a:defRPr lang="en-US" sz="1600" dirty="0" smtClean="0"/>
            </a:lvl3pPr>
            <a:lvl4pPr marL="603504" indent="-128016">
              <a:defRPr lang="en-US" sz="1400" dirty="0" smtClean="0"/>
            </a:lvl4pPr>
            <a:lvl5pPr marL="795528" indent="-128016">
              <a:defRPr lang="en-CA" dirty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CA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6298692" y="1629578"/>
            <a:ext cx="2496312" cy="204671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1400" b="1" dirty="0" smtClean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9200388" y="1629578"/>
            <a:ext cx="2496312" cy="204671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1400" b="1" dirty="0" smtClean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26" name="Straight Connector 25"/>
          <p:cNvCxnSpPr>
            <a:cxnSpLocks/>
          </p:cNvCxnSpPr>
          <p:nvPr userDrawn="1"/>
        </p:nvCxnSpPr>
        <p:spPr>
          <a:xfrm>
            <a:off x="3390900" y="1908811"/>
            <a:ext cx="251460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 userDrawn="1"/>
        </p:nvCxnSpPr>
        <p:spPr>
          <a:xfrm>
            <a:off x="6286500" y="1908811"/>
            <a:ext cx="251460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/>
          </p:cNvCxnSpPr>
          <p:nvPr userDrawn="1"/>
        </p:nvCxnSpPr>
        <p:spPr>
          <a:xfrm>
            <a:off x="9182100" y="1908811"/>
            <a:ext cx="251460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cxnSpLocks/>
          </p:cNvCxnSpPr>
          <p:nvPr userDrawn="1"/>
        </p:nvCxnSpPr>
        <p:spPr>
          <a:xfrm>
            <a:off x="495300" y="1908811"/>
            <a:ext cx="251460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5300" y="509833"/>
            <a:ext cx="11201400" cy="914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1032" y="6432462"/>
            <a:ext cx="329636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00">
                <a:solidFill>
                  <a:schemeClr val="accent2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0"/>
          </p:nvPr>
        </p:nvSpPr>
        <p:spPr>
          <a:xfrm>
            <a:off x="3396995" y="2044127"/>
            <a:ext cx="2496312" cy="3959013"/>
          </a:xfrm>
        </p:spPr>
        <p:txBody>
          <a:bodyPr vert="horz" lIns="0" tIns="0" rIns="0" bIns="0" rtlCol="0">
            <a:noAutofit/>
          </a:bodyPr>
          <a:lstStyle>
            <a:lvl1pPr>
              <a:defRPr lang="en-US" sz="2000" dirty="0" smtClean="0"/>
            </a:lvl1pPr>
            <a:lvl2pPr>
              <a:defRPr lang="en-US" sz="1800" dirty="0" smtClean="0"/>
            </a:lvl2pPr>
            <a:lvl3pPr marL="429768" indent="-173736">
              <a:defRPr lang="en-US" sz="1600" dirty="0" smtClean="0"/>
            </a:lvl3pPr>
            <a:lvl4pPr marL="603504" indent="-128016">
              <a:defRPr lang="en-US" sz="1400" dirty="0" smtClean="0"/>
            </a:lvl4pPr>
            <a:lvl5pPr marL="795528" indent="-128016">
              <a:defRPr lang="en-CA" dirty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CA" dirty="0"/>
          </a:p>
        </p:txBody>
      </p:sp>
      <p:sp>
        <p:nvSpPr>
          <p:cNvPr id="27" name="Content Placeholder 14"/>
          <p:cNvSpPr>
            <a:spLocks noGrp="1"/>
          </p:cNvSpPr>
          <p:nvPr>
            <p:ph sz="quarter" idx="21"/>
          </p:nvPr>
        </p:nvSpPr>
        <p:spPr>
          <a:xfrm>
            <a:off x="6298692" y="2044127"/>
            <a:ext cx="2496312" cy="3959013"/>
          </a:xfrm>
        </p:spPr>
        <p:txBody>
          <a:bodyPr vert="horz" lIns="0" tIns="0" rIns="0" bIns="0" rtlCol="0">
            <a:noAutofit/>
          </a:bodyPr>
          <a:lstStyle>
            <a:lvl1pPr>
              <a:defRPr lang="en-US" sz="2000" dirty="0" smtClean="0"/>
            </a:lvl1pPr>
            <a:lvl2pPr>
              <a:defRPr lang="en-US" sz="1800" dirty="0" smtClean="0"/>
            </a:lvl2pPr>
            <a:lvl3pPr marL="429768" indent="-173736">
              <a:defRPr lang="en-US" sz="1600" dirty="0" smtClean="0"/>
            </a:lvl3pPr>
            <a:lvl4pPr marL="603504" indent="-128016">
              <a:defRPr lang="en-US" sz="1400" dirty="0" smtClean="0"/>
            </a:lvl4pPr>
            <a:lvl5pPr marL="795528" indent="-128016">
              <a:defRPr lang="en-CA" dirty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CA" dirty="0"/>
          </a:p>
        </p:txBody>
      </p:sp>
      <p:sp>
        <p:nvSpPr>
          <p:cNvPr id="28" name="Content Placeholder 14"/>
          <p:cNvSpPr>
            <a:spLocks noGrp="1"/>
          </p:cNvSpPr>
          <p:nvPr>
            <p:ph sz="quarter" idx="22"/>
          </p:nvPr>
        </p:nvSpPr>
        <p:spPr>
          <a:xfrm>
            <a:off x="9200388" y="2044127"/>
            <a:ext cx="2496312" cy="3959013"/>
          </a:xfrm>
        </p:spPr>
        <p:txBody>
          <a:bodyPr vert="horz" lIns="0" tIns="0" rIns="0" bIns="0" rtlCol="0">
            <a:noAutofit/>
          </a:bodyPr>
          <a:lstStyle>
            <a:lvl1pPr>
              <a:defRPr lang="en-US" sz="2000" dirty="0" smtClean="0"/>
            </a:lvl1pPr>
            <a:lvl2pPr>
              <a:defRPr lang="en-US" sz="1800" dirty="0" smtClean="0"/>
            </a:lvl2pPr>
            <a:lvl3pPr marL="429768" indent="-173736">
              <a:defRPr lang="en-US" sz="1600" dirty="0" smtClean="0"/>
            </a:lvl3pPr>
            <a:lvl4pPr marL="603504" indent="-128016">
              <a:defRPr lang="en-US" sz="1400" dirty="0" smtClean="0"/>
            </a:lvl4pPr>
            <a:lvl5pPr marL="795528" indent="-128016">
              <a:defRPr lang="en-CA" dirty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CA" dirty="0"/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4598624" y="6432462"/>
            <a:ext cx="1671207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fld id="{8DC3B441-9D4E-4C77-AEBA-69FC18ECDA54}" type="datetime3">
              <a:rPr lang="en-US" smtClean="0"/>
              <a:t>24 May 2017</a:t>
            </a:fld>
            <a:endParaRPr lang="en-CA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23"/>
          </p:nvPr>
        </p:nvSpPr>
        <p:spPr>
          <a:xfrm>
            <a:off x="1269205" y="6432462"/>
            <a:ext cx="3229587" cy="1828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Edit Presentation Title in [Insert Tab &gt; Header &amp; Footer]  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2635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1629861"/>
            <a:ext cx="1929384" cy="204671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1400" b="1" dirty="0" smtClean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2813304" y="1629861"/>
            <a:ext cx="1929384" cy="204671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1400" b="1" dirty="0" smtClean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95300" y="2014983"/>
            <a:ext cx="1929384" cy="4102446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 smtClean="0"/>
            </a:lvl1pPr>
            <a:lvl2pPr marL="146304" indent="-118872">
              <a:defRPr lang="en-US" sz="1400" dirty="0" smtClean="0"/>
            </a:lvl2pPr>
            <a:lvl3pPr marL="338328" indent="-137160">
              <a:defRPr lang="en-US" sz="1200" dirty="0" smtClean="0"/>
            </a:lvl3pPr>
            <a:lvl4pPr marL="461963" indent="-115888">
              <a:defRPr lang="en-US" sz="1200" dirty="0" smtClean="0"/>
            </a:lvl4pPr>
            <a:lvl5pPr marL="625475" indent="-115888">
              <a:defRPr lang="en-CA" sz="1200" dirty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CA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5131308" y="1629861"/>
            <a:ext cx="1929384" cy="204671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1400" b="1" dirty="0" smtClean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7449312" y="1629861"/>
            <a:ext cx="1929384" cy="204671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1400" b="1" dirty="0" smtClean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26" name="Straight Connector 25"/>
          <p:cNvCxnSpPr>
            <a:cxnSpLocks/>
          </p:cNvCxnSpPr>
          <p:nvPr userDrawn="1"/>
        </p:nvCxnSpPr>
        <p:spPr>
          <a:xfrm>
            <a:off x="2813304" y="1908811"/>
            <a:ext cx="192024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 userDrawn="1"/>
        </p:nvCxnSpPr>
        <p:spPr>
          <a:xfrm>
            <a:off x="5131308" y="1908811"/>
            <a:ext cx="192024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/>
          </p:cNvCxnSpPr>
          <p:nvPr userDrawn="1"/>
        </p:nvCxnSpPr>
        <p:spPr>
          <a:xfrm>
            <a:off x="7449312" y="1908811"/>
            <a:ext cx="192024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cxnSpLocks/>
          </p:cNvCxnSpPr>
          <p:nvPr userDrawn="1"/>
        </p:nvCxnSpPr>
        <p:spPr>
          <a:xfrm>
            <a:off x="495300" y="1908811"/>
            <a:ext cx="192024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9767316" y="1629861"/>
            <a:ext cx="1929384" cy="204671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1400" b="1" dirty="0" smtClean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48" name="Straight Connector 47"/>
          <p:cNvCxnSpPr>
            <a:cxnSpLocks/>
          </p:cNvCxnSpPr>
          <p:nvPr userDrawn="1"/>
        </p:nvCxnSpPr>
        <p:spPr>
          <a:xfrm>
            <a:off x="9767316" y="1908811"/>
            <a:ext cx="192024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95300" y="509833"/>
            <a:ext cx="112014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Five Content Layout</a:t>
            </a:r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1032" y="6432462"/>
            <a:ext cx="329636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00">
                <a:solidFill>
                  <a:schemeClr val="accent2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45" name="Content Placeholder 14"/>
          <p:cNvSpPr>
            <a:spLocks noGrp="1"/>
          </p:cNvSpPr>
          <p:nvPr>
            <p:ph sz="quarter" idx="23"/>
          </p:nvPr>
        </p:nvSpPr>
        <p:spPr>
          <a:xfrm>
            <a:off x="2813304" y="2014983"/>
            <a:ext cx="1929384" cy="4102446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 smtClean="0"/>
            </a:lvl1pPr>
            <a:lvl2pPr marL="146304" indent="-118872">
              <a:defRPr lang="en-US" sz="1400" dirty="0" smtClean="0"/>
            </a:lvl2pPr>
            <a:lvl3pPr marL="338328" indent="-137160">
              <a:defRPr lang="en-US" sz="1200" dirty="0" smtClean="0"/>
            </a:lvl3pPr>
            <a:lvl4pPr marL="461963" indent="-115888">
              <a:defRPr lang="en-US" sz="1200" dirty="0" smtClean="0"/>
            </a:lvl4pPr>
            <a:lvl5pPr marL="625475" indent="-115888">
              <a:defRPr lang="en-CA" sz="1200" dirty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CA" dirty="0"/>
          </a:p>
        </p:txBody>
      </p:sp>
      <p:sp>
        <p:nvSpPr>
          <p:cNvPr id="49" name="Content Placeholder 14"/>
          <p:cNvSpPr>
            <a:spLocks noGrp="1"/>
          </p:cNvSpPr>
          <p:nvPr>
            <p:ph sz="quarter" idx="24"/>
          </p:nvPr>
        </p:nvSpPr>
        <p:spPr>
          <a:xfrm>
            <a:off x="5131308" y="2014983"/>
            <a:ext cx="1929384" cy="4102446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 smtClean="0"/>
            </a:lvl1pPr>
            <a:lvl2pPr marL="146304" indent="-118872">
              <a:defRPr lang="en-US" sz="1400" dirty="0" smtClean="0"/>
            </a:lvl2pPr>
            <a:lvl3pPr marL="338328" indent="-137160">
              <a:defRPr lang="en-US" sz="1200" dirty="0" smtClean="0"/>
            </a:lvl3pPr>
            <a:lvl4pPr marL="461963" indent="-115888">
              <a:defRPr lang="en-US" sz="1200" dirty="0" smtClean="0"/>
            </a:lvl4pPr>
            <a:lvl5pPr marL="625475" indent="-115888">
              <a:defRPr lang="en-CA" sz="1200" dirty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CA" dirty="0"/>
          </a:p>
        </p:txBody>
      </p:sp>
      <p:sp>
        <p:nvSpPr>
          <p:cNvPr id="50" name="Content Placeholder 14"/>
          <p:cNvSpPr>
            <a:spLocks noGrp="1"/>
          </p:cNvSpPr>
          <p:nvPr>
            <p:ph sz="quarter" idx="25"/>
          </p:nvPr>
        </p:nvSpPr>
        <p:spPr>
          <a:xfrm>
            <a:off x="7449312" y="2014983"/>
            <a:ext cx="1929384" cy="4102446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 smtClean="0"/>
            </a:lvl1pPr>
            <a:lvl2pPr marL="146304" indent="-118872">
              <a:defRPr lang="en-US" sz="1400" dirty="0" smtClean="0"/>
            </a:lvl2pPr>
            <a:lvl3pPr marL="338328" indent="-137160">
              <a:defRPr lang="en-US" sz="1200" dirty="0" smtClean="0"/>
            </a:lvl3pPr>
            <a:lvl4pPr marL="461963" indent="-115888">
              <a:defRPr lang="en-US" sz="1200" dirty="0" smtClean="0"/>
            </a:lvl4pPr>
            <a:lvl5pPr marL="625475" indent="-115888">
              <a:defRPr lang="en-CA" sz="1200" dirty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CA" dirty="0"/>
          </a:p>
        </p:txBody>
      </p:sp>
      <p:sp>
        <p:nvSpPr>
          <p:cNvPr id="51" name="Content Placeholder 14"/>
          <p:cNvSpPr>
            <a:spLocks noGrp="1"/>
          </p:cNvSpPr>
          <p:nvPr>
            <p:ph sz="quarter" idx="26"/>
          </p:nvPr>
        </p:nvSpPr>
        <p:spPr>
          <a:xfrm>
            <a:off x="9767316" y="2014983"/>
            <a:ext cx="1929384" cy="4102446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 smtClean="0"/>
            </a:lvl1pPr>
            <a:lvl2pPr marL="146304" indent="-118872">
              <a:defRPr lang="en-US" sz="1400" dirty="0" smtClean="0"/>
            </a:lvl2pPr>
            <a:lvl3pPr marL="338328" indent="-137160">
              <a:defRPr lang="en-US" sz="1200" dirty="0" smtClean="0"/>
            </a:lvl3pPr>
            <a:lvl4pPr marL="461963" indent="-115888">
              <a:defRPr lang="en-US" sz="1200" dirty="0" smtClean="0"/>
            </a:lvl4pPr>
            <a:lvl5pPr marL="625475" indent="-115888">
              <a:defRPr lang="en-CA" sz="1200" dirty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CA" dirty="0"/>
          </a:p>
        </p:txBody>
      </p:sp>
      <p:sp>
        <p:nvSpPr>
          <p:cNvPr id="24" name="Date Placeholder 3"/>
          <p:cNvSpPr>
            <a:spLocks noGrp="1"/>
          </p:cNvSpPr>
          <p:nvPr>
            <p:ph type="dt" sz="half" idx="2"/>
          </p:nvPr>
        </p:nvSpPr>
        <p:spPr>
          <a:xfrm>
            <a:off x="4598624" y="6432462"/>
            <a:ext cx="1671207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fld id="{547CB41A-EB95-47F9-ABC9-1A0B14ACE742}" type="datetime3">
              <a:rPr lang="en-US" smtClean="0"/>
              <a:t>24 May 2017</a:t>
            </a:fld>
            <a:endParaRPr lang="en-CA" dirty="0"/>
          </a:p>
        </p:txBody>
      </p:sp>
      <p:sp>
        <p:nvSpPr>
          <p:cNvPr id="25" name="Footer Placeholder 7"/>
          <p:cNvSpPr>
            <a:spLocks noGrp="1"/>
          </p:cNvSpPr>
          <p:nvPr>
            <p:ph type="ftr" sz="quarter" idx="27"/>
          </p:nvPr>
        </p:nvSpPr>
        <p:spPr>
          <a:xfrm>
            <a:off x="1269205" y="6432462"/>
            <a:ext cx="3229587" cy="1828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Edit Presentation Title in [Insert Tab &gt; Header &amp; Footer]  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1950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ytelling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5D87-E621-43D4-94D7-5361B0B2EF4B}" type="datetime3">
              <a:rPr lang="en-US" smtClean="0"/>
              <a:t>24 May 2017</a:t>
            </a:fld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Edit Presentation Title in [Insert Tab &gt; Header &amp; Footer]   |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95300" y="1603166"/>
            <a:ext cx="11201400" cy="4319584"/>
          </a:xfrm>
        </p:spPr>
        <p:txBody>
          <a:bodyPr/>
          <a:lstStyle>
            <a:lvl1pPr>
              <a:defRPr sz="2800">
                <a:solidFill>
                  <a:schemeClr val="accent3"/>
                </a:solidFill>
              </a:defRPr>
            </a:lvl1pPr>
            <a:lvl2pPr marL="237744" indent="-182880">
              <a:defRPr sz="2600"/>
            </a:lvl2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33074923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5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ext Heavy 1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670236"/>
            <a:ext cx="11201400" cy="4310062"/>
          </a:xfrm>
        </p:spPr>
        <p:txBody>
          <a:bodyPr vert="horz" lIns="0" tIns="0" rIns="0" bIns="0" rtlCol="0">
            <a:noAutofit/>
          </a:bodyPr>
          <a:lstStyle>
            <a:lvl1pPr>
              <a:spcAft>
                <a:spcPts val="0"/>
              </a:spcAft>
              <a:defRPr lang="en-US" sz="2200" dirty="0" smtClean="0">
                <a:solidFill>
                  <a:schemeClr val="accent3"/>
                </a:solidFill>
              </a:defRPr>
            </a:lvl1pPr>
            <a:lvl2pPr marL="219456" indent="-164592">
              <a:defRPr lang="en-US" sz="2000" dirty="0" smtClean="0"/>
            </a:lvl2pPr>
            <a:lvl3pPr marL="400050" indent="-195263">
              <a:defRPr lang="en-US" sz="1800" dirty="0" smtClean="0"/>
            </a:lvl3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510063"/>
            <a:ext cx="112014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srgbClr val="63666A"/>
                </a:solidFill>
              </a:rPr>
              <a:t>Title and Content Text Heavy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1032" y="6432462"/>
            <a:ext cx="329636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00">
                <a:solidFill>
                  <a:schemeClr val="accent2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98624" y="6432462"/>
            <a:ext cx="1671207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fld id="{0A73909C-8673-4CA4-8855-76213B7D1677}" type="datetime3">
              <a:rPr lang="en-US" smtClean="0"/>
              <a:t>24 May 2017</a:t>
            </a:fld>
            <a:endParaRPr lang="en-CA" dirty="0"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269205" y="6432462"/>
            <a:ext cx="3229587" cy="1828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Edit Presentation Title in [Insert Tab &gt; Header &amp; Footer]  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0554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Tit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450166"/>
            <a:ext cx="11227308" cy="1645920"/>
          </a:xfrm>
        </p:spPr>
        <p:txBody>
          <a:bodyPr/>
          <a:lstStyle>
            <a:lvl1pPr>
              <a:lnSpc>
                <a:spcPct val="85000"/>
              </a:lnSpc>
              <a:defRPr sz="6000"/>
            </a:lvl1pPr>
          </a:lstStyle>
          <a:p>
            <a:r>
              <a:rPr lang="en-US" dirty="0"/>
              <a:t>Big Title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2327510"/>
            <a:ext cx="11227308" cy="3749040"/>
          </a:xfrm>
        </p:spPr>
        <p:txBody>
          <a:bodyPr/>
          <a:lstStyle>
            <a:lvl1pPr>
              <a:defRPr sz="3000">
                <a:solidFill>
                  <a:schemeClr val="accent3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1032" y="6432462"/>
            <a:ext cx="329636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00">
                <a:solidFill>
                  <a:schemeClr val="accent2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98624" y="6432462"/>
            <a:ext cx="1671207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fld id="{699D1762-3622-4503-8C65-5AB6A7AEF410}" type="datetime3">
              <a:rPr lang="en-US" smtClean="0"/>
              <a:t>24 May 2017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269205" y="6432462"/>
            <a:ext cx="3229587" cy="1828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Edit Presentation Title in [Insert Tab &gt; Header &amp; Footer]  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5660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wo Stat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495300" y="458076"/>
            <a:ext cx="5655243" cy="5614416"/>
          </a:xfrm>
        </p:spPr>
        <p:txBody>
          <a:bodyPr anchor="t" anchorCtr="0"/>
          <a:lstStyle>
            <a:lvl1pPr>
              <a:lnSpc>
                <a:spcPct val="9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Two Statements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invGray">
          <a:xfrm>
            <a:off x="6478290" y="458076"/>
            <a:ext cx="5222378" cy="5614416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00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Additional statement goes here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3F50C-5FC8-429A-B9D3-66DAEB132253}" type="datetime3">
              <a:rPr lang="en-US" smtClean="0"/>
              <a:t>24 May 2017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Edit Presentation Title in [Insert Tab &gt; Header &amp; Footer]   |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024282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Text -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51415" y="1930688"/>
            <a:ext cx="5245285" cy="4165312"/>
          </a:xfrm>
        </p:spPr>
        <p:txBody>
          <a:bodyPr vert="horz" lIns="0" tIns="0" rIns="0" bIns="0" rtlCol="0">
            <a:noAutofit/>
          </a:bodyPr>
          <a:lstStyle>
            <a:lvl1pPr>
              <a:defRPr lang="en-US" sz="2800" dirty="0" smtClean="0">
                <a:solidFill>
                  <a:schemeClr val="accent3"/>
                </a:solidFill>
              </a:defRPr>
            </a:lvl1pPr>
            <a:lvl2pPr>
              <a:defRPr lang="en-US" sz="2400" dirty="0" smtClean="0"/>
            </a:lvl2pPr>
            <a:lvl3pPr>
              <a:defRPr lang="en-US" sz="2000" dirty="0" smtClean="0"/>
            </a:lvl3pPr>
            <a:lvl4pPr marL="658368" indent="-146304">
              <a:defRPr lang="en-US" sz="1600" dirty="0" smtClean="0"/>
            </a:lvl4pPr>
          </a:lstStyle>
          <a:p>
            <a:pPr lvl="0">
              <a:spcBef>
                <a:spcPts val="1000"/>
              </a:spcBef>
            </a:pPr>
            <a:r>
              <a:rPr lang="zh-CN" altLang="en-US"/>
              <a:t>单击此处编辑母版文本样式</a:t>
            </a:r>
          </a:p>
          <a:p>
            <a:pPr lvl="1">
              <a:spcBef>
                <a:spcPts val="1000"/>
              </a:spcBef>
            </a:pPr>
            <a:r>
              <a:rPr lang="zh-CN" altLang="en-US"/>
              <a:t>第二级</a:t>
            </a:r>
          </a:p>
          <a:p>
            <a:pPr lvl="2">
              <a:spcBef>
                <a:spcPts val="1000"/>
              </a:spcBef>
            </a:pPr>
            <a:r>
              <a:rPr lang="zh-CN" altLang="en-US"/>
              <a:t>第三级</a:t>
            </a:r>
          </a:p>
          <a:p>
            <a:pPr lvl="3">
              <a:spcBef>
                <a:spcPts val="1000"/>
              </a:spcBef>
            </a:pPr>
            <a:r>
              <a:rPr lang="zh-CN" altLang="en-US"/>
              <a:t>第四级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495300" y="1930688"/>
            <a:ext cx="5220727" cy="414958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494170" y="1621671"/>
            <a:ext cx="5221858" cy="233910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1600" b="1" dirty="0" smtClean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Half Text – Half Image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1032" y="6432462"/>
            <a:ext cx="329636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00">
                <a:solidFill>
                  <a:schemeClr val="accent2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98624" y="6432462"/>
            <a:ext cx="1671207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fld id="{F60A14E7-5E3F-4827-8AFA-4CC9C146A28B}" type="datetime3">
              <a:rPr lang="en-US" smtClean="0"/>
              <a:t>24 May 2017</a:t>
            </a:fld>
            <a:endParaRPr lang="en-CA" dirty="0"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269205" y="6432462"/>
            <a:ext cx="3229587" cy="1828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Edit Presentation Title in [Insert Tab &gt; Header &amp; Footer]  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818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3" y="-8587"/>
            <a:ext cx="12207238" cy="68746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58964" y="585216"/>
            <a:ext cx="9137736" cy="155448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Slide Layout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58964" y="2441889"/>
            <a:ext cx="4467288" cy="254013"/>
          </a:xfrm>
        </p:spPr>
        <p:txBody>
          <a:bodyPr/>
          <a:lstStyle>
            <a:lvl1pPr algn="l">
              <a:defRPr sz="1400" b="1">
                <a:solidFill>
                  <a:schemeClr val="accent2"/>
                </a:solidFill>
              </a:defRPr>
            </a:lvl1pPr>
          </a:lstStyle>
          <a:p>
            <a:fld id="{0190C8AE-F756-4D25-A6B3-B6F43630DAE2}" type="datetime3">
              <a:rPr lang="en-US" smtClean="0"/>
              <a:t>24 May 2017</a:t>
            </a:fld>
            <a:endParaRPr lang="en-CA" dirty="0"/>
          </a:p>
        </p:txBody>
      </p:sp>
      <p:sp>
        <p:nvSpPr>
          <p:cNvPr id="9" name="Freeform 5"/>
          <p:cNvSpPr>
            <a:spLocks noChangeAspect="1" noEditPoints="1"/>
          </p:cNvSpPr>
          <p:nvPr userDrawn="1"/>
        </p:nvSpPr>
        <p:spPr bwMode="auto">
          <a:xfrm>
            <a:off x="754593" y="475512"/>
            <a:ext cx="914400" cy="914400"/>
          </a:xfrm>
          <a:custGeom>
            <a:avLst/>
            <a:gdLst>
              <a:gd name="T0" fmla="*/ 3869 w 5760"/>
              <a:gd name="T1" fmla="*/ 1545 h 5760"/>
              <a:gd name="T2" fmla="*/ 2018 w 5760"/>
              <a:gd name="T3" fmla="*/ 2250 h 5760"/>
              <a:gd name="T4" fmla="*/ 2018 w 5760"/>
              <a:gd name="T5" fmla="*/ 2250 h 5760"/>
              <a:gd name="T6" fmla="*/ 1556 w 5760"/>
              <a:gd name="T7" fmla="*/ 3934 h 5760"/>
              <a:gd name="T8" fmla="*/ 1755 w 5760"/>
              <a:gd name="T9" fmla="*/ 4133 h 5760"/>
              <a:gd name="T10" fmla="*/ 3470 w 5760"/>
              <a:gd name="T11" fmla="*/ 3455 h 5760"/>
              <a:gd name="T12" fmla="*/ 3861 w 5760"/>
              <a:gd name="T13" fmla="*/ 3710 h 5760"/>
              <a:gd name="T14" fmla="*/ 3933 w 5760"/>
              <a:gd name="T15" fmla="*/ 3255 h 5760"/>
              <a:gd name="T16" fmla="*/ 3734 w 5760"/>
              <a:gd name="T17" fmla="*/ 4133 h 5760"/>
              <a:gd name="T18" fmla="*/ 3694 w 5760"/>
              <a:gd name="T19" fmla="*/ 2712 h 5760"/>
              <a:gd name="T20" fmla="*/ 3905 w 5760"/>
              <a:gd name="T21" fmla="*/ 2466 h 5760"/>
              <a:gd name="T22" fmla="*/ 3574 w 5760"/>
              <a:gd name="T23" fmla="*/ 2354 h 5760"/>
              <a:gd name="T24" fmla="*/ 3853 w 5760"/>
              <a:gd name="T25" fmla="*/ 1324 h 5760"/>
              <a:gd name="T26" fmla="*/ 3295 w 5760"/>
              <a:gd name="T27" fmla="*/ 2298 h 5760"/>
              <a:gd name="T28" fmla="*/ 2685 w 5760"/>
              <a:gd name="T29" fmla="*/ 2469 h 5760"/>
              <a:gd name="T30" fmla="*/ 2816 w 5760"/>
              <a:gd name="T31" fmla="*/ 1987 h 5760"/>
              <a:gd name="T32" fmla="*/ 2170 w 5760"/>
              <a:gd name="T33" fmla="*/ 2593 h 5760"/>
              <a:gd name="T34" fmla="*/ 2712 w 5760"/>
              <a:gd name="T35" fmla="*/ 1580 h 5760"/>
              <a:gd name="T36" fmla="*/ 1779 w 5760"/>
              <a:gd name="T37" fmla="*/ 2274 h 5760"/>
              <a:gd name="T38" fmla="*/ 1643 w 5760"/>
              <a:gd name="T39" fmla="*/ 1795 h 5760"/>
              <a:gd name="T40" fmla="*/ 1388 w 5760"/>
              <a:gd name="T41" fmla="*/ 2066 h 5760"/>
              <a:gd name="T42" fmla="*/ 2122 w 5760"/>
              <a:gd name="T43" fmla="*/ 2792 h 5760"/>
              <a:gd name="T44" fmla="*/ 2417 w 5760"/>
              <a:gd name="T45" fmla="*/ 2832 h 5760"/>
              <a:gd name="T46" fmla="*/ 1292 w 5760"/>
              <a:gd name="T47" fmla="*/ 3917 h 5760"/>
              <a:gd name="T48" fmla="*/ 2537 w 5760"/>
              <a:gd name="T49" fmla="*/ 3678 h 5760"/>
              <a:gd name="T50" fmla="*/ 3374 w 5760"/>
              <a:gd name="T51" fmla="*/ 2489 h 5760"/>
              <a:gd name="T52" fmla="*/ 2888 w 5760"/>
              <a:gd name="T53" fmla="*/ 3502 h 5760"/>
              <a:gd name="T54" fmla="*/ 4484 w 5760"/>
              <a:gd name="T55" fmla="*/ 3646 h 5760"/>
              <a:gd name="T56" fmla="*/ 5321 w 5760"/>
              <a:gd name="T57" fmla="*/ 3701 h 5760"/>
              <a:gd name="T58" fmla="*/ 5297 w 5760"/>
              <a:gd name="T59" fmla="*/ 3694 h 5760"/>
              <a:gd name="T60" fmla="*/ 5066 w 5760"/>
              <a:gd name="T61" fmla="*/ 2513 h 5760"/>
              <a:gd name="T62" fmla="*/ 5138 w 5760"/>
              <a:gd name="T63" fmla="*/ 3415 h 5760"/>
              <a:gd name="T64" fmla="*/ 2880 w 5760"/>
              <a:gd name="T65" fmla="*/ 5449 h 5760"/>
              <a:gd name="T66" fmla="*/ 2063 w 5760"/>
              <a:gd name="T67" fmla="*/ 5306 h 5760"/>
              <a:gd name="T68" fmla="*/ 2689 w 5760"/>
              <a:gd name="T69" fmla="*/ 5393 h 5760"/>
              <a:gd name="T70" fmla="*/ 3047 w 5760"/>
              <a:gd name="T71" fmla="*/ 4875 h 5760"/>
              <a:gd name="T72" fmla="*/ 1771 w 5760"/>
              <a:gd name="T73" fmla="*/ 5042 h 5760"/>
              <a:gd name="T74" fmla="*/ 440 w 5760"/>
              <a:gd name="T75" fmla="*/ 2067 h 5760"/>
              <a:gd name="T76" fmla="*/ 462 w 5760"/>
              <a:gd name="T77" fmla="*/ 2075 h 5760"/>
              <a:gd name="T78" fmla="*/ 694 w 5760"/>
              <a:gd name="T79" fmla="*/ 3247 h 5760"/>
              <a:gd name="T80" fmla="*/ 622 w 5760"/>
              <a:gd name="T81" fmla="*/ 2354 h 5760"/>
              <a:gd name="T82" fmla="*/ 2880 w 5760"/>
              <a:gd name="T83" fmla="*/ 311 h 5760"/>
              <a:gd name="T84" fmla="*/ 3696 w 5760"/>
              <a:gd name="T85" fmla="*/ 461 h 5760"/>
              <a:gd name="T86" fmla="*/ 3071 w 5760"/>
              <a:gd name="T87" fmla="*/ 367 h 5760"/>
              <a:gd name="T88" fmla="*/ 2712 w 5760"/>
              <a:gd name="T89" fmla="*/ 885 h 5760"/>
              <a:gd name="T90" fmla="*/ 3989 w 5760"/>
              <a:gd name="T91" fmla="*/ 726 h 5760"/>
              <a:gd name="T92" fmla="*/ 5321 w 5760"/>
              <a:gd name="T93" fmla="*/ 3701 h 5760"/>
              <a:gd name="T94" fmla="*/ 135 w 5760"/>
              <a:gd name="T95" fmla="*/ 2880 h 5760"/>
              <a:gd name="T96" fmla="*/ 5624 w 5760"/>
              <a:gd name="T97" fmla="*/ 2880 h 5760"/>
              <a:gd name="T98" fmla="*/ 2880 w 5760"/>
              <a:gd name="T99" fmla="*/ 5760 h 5760"/>
              <a:gd name="T100" fmla="*/ 2880 w 5760"/>
              <a:gd name="T101" fmla="*/ 0 h 5760"/>
              <a:gd name="T102" fmla="*/ 2880 w 5760"/>
              <a:gd name="T103" fmla="*/ 576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60" h="5760">
                <a:moveTo>
                  <a:pt x="3526" y="2130"/>
                </a:moveTo>
                <a:cubicBezTo>
                  <a:pt x="3526" y="1803"/>
                  <a:pt x="3748" y="1485"/>
                  <a:pt x="3869" y="1545"/>
                </a:cubicBezTo>
                <a:cubicBezTo>
                  <a:pt x="4006" y="1614"/>
                  <a:pt x="3766" y="1923"/>
                  <a:pt x="3526" y="2130"/>
                </a:cubicBezTo>
                <a:moveTo>
                  <a:pt x="2018" y="2250"/>
                </a:moveTo>
                <a:cubicBezTo>
                  <a:pt x="2018" y="1987"/>
                  <a:pt x="2278" y="1486"/>
                  <a:pt x="2437" y="1539"/>
                </a:cubicBezTo>
                <a:cubicBezTo>
                  <a:pt x="2625" y="1601"/>
                  <a:pt x="2282" y="2106"/>
                  <a:pt x="2018" y="2250"/>
                </a:cubicBezTo>
                <a:close/>
                <a:moveTo>
                  <a:pt x="1755" y="4133"/>
                </a:moveTo>
                <a:cubicBezTo>
                  <a:pt x="1635" y="4138"/>
                  <a:pt x="1556" y="4062"/>
                  <a:pt x="1556" y="3934"/>
                </a:cubicBezTo>
                <a:cubicBezTo>
                  <a:pt x="1556" y="3591"/>
                  <a:pt x="2031" y="3264"/>
                  <a:pt x="2390" y="3088"/>
                </a:cubicBezTo>
                <a:cubicBezTo>
                  <a:pt x="2327" y="3567"/>
                  <a:pt x="2165" y="4114"/>
                  <a:pt x="1755" y="4133"/>
                </a:cubicBezTo>
                <a:close/>
                <a:moveTo>
                  <a:pt x="3949" y="3016"/>
                </a:moveTo>
                <a:cubicBezTo>
                  <a:pt x="3678" y="3016"/>
                  <a:pt x="3470" y="3215"/>
                  <a:pt x="3470" y="3455"/>
                </a:cubicBezTo>
                <a:cubicBezTo>
                  <a:pt x="3470" y="3654"/>
                  <a:pt x="3590" y="3813"/>
                  <a:pt x="3750" y="3813"/>
                </a:cubicBezTo>
                <a:cubicBezTo>
                  <a:pt x="3806" y="3813"/>
                  <a:pt x="3861" y="3782"/>
                  <a:pt x="3861" y="3710"/>
                </a:cubicBezTo>
                <a:cubicBezTo>
                  <a:pt x="3861" y="3606"/>
                  <a:pt x="3724" y="3581"/>
                  <a:pt x="3734" y="3426"/>
                </a:cubicBezTo>
                <a:cubicBezTo>
                  <a:pt x="3741" y="3323"/>
                  <a:pt x="3837" y="3255"/>
                  <a:pt x="3933" y="3255"/>
                </a:cubicBezTo>
                <a:cubicBezTo>
                  <a:pt x="4124" y="3255"/>
                  <a:pt x="4214" y="3440"/>
                  <a:pt x="4214" y="3632"/>
                </a:cubicBezTo>
                <a:cubicBezTo>
                  <a:pt x="4206" y="3927"/>
                  <a:pt x="3989" y="4133"/>
                  <a:pt x="3734" y="4133"/>
                </a:cubicBezTo>
                <a:cubicBezTo>
                  <a:pt x="3398" y="4133"/>
                  <a:pt x="3183" y="3813"/>
                  <a:pt x="3183" y="3470"/>
                </a:cubicBezTo>
                <a:cubicBezTo>
                  <a:pt x="3183" y="2960"/>
                  <a:pt x="3518" y="2760"/>
                  <a:pt x="3694" y="2712"/>
                </a:cubicBezTo>
                <a:cubicBezTo>
                  <a:pt x="3696" y="2712"/>
                  <a:pt x="4153" y="2794"/>
                  <a:pt x="4138" y="2592"/>
                </a:cubicBezTo>
                <a:cubicBezTo>
                  <a:pt x="4132" y="2504"/>
                  <a:pt x="4000" y="2470"/>
                  <a:pt x="3905" y="2466"/>
                </a:cubicBezTo>
                <a:cubicBezTo>
                  <a:pt x="3799" y="2462"/>
                  <a:pt x="3692" y="2500"/>
                  <a:pt x="3692" y="2500"/>
                </a:cubicBezTo>
                <a:cubicBezTo>
                  <a:pt x="3636" y="2472"/>
                  <a:pt x="3598" y="2417"/>
                  <a:pt x="3574" y="2354"/>
                </a:cubicBezTo>
                <a:cubicBezTo>
                  <a:pt x="3901" y="2106"/>
                  <a:pt x="4133" y="1867"/>
                  <a:pt x="4133" y="1596"/>
                </a:cubicBezTo>
                <a:cubicBezTo>
                  <a:pt x="4133" y="1452"/>
                  <a:pt x="4037" y="1324"/>
                  <a:pt x="3853" y="1324"/>
                </a:cubicBezTo>
                <a:cubicBezTo>
                  <a:pt x="3526" y="1324"/>
                  <a:pt x="3279" y="1739"/>
                  <a:pt x="3279" y="2114"/>
                </a:cubicBezTo>
                <a:cubicBezTo>
                  <a:pt x="3279" y="2178"/>
                  <a:pt x="3279" y="2242"/>
                  <a:pt x="3295" y="2298"/>
                </a:cubicBezTo>
                <a:cubicBezTo>
                  <a:pt x="3087" y="2449"/>
                  <a:pt x="2933" y="2543"/>
                  <a:pt x="2654" y="2711"/>
                </a:cubicBezTo>
                <a:cubicBezTo>
                  <a:pt x="2654" y="2676"/>
                  <a:pt x="2661" y="2586"/>
                  <a:pt x="2685" y="2469"/>
                </a:cubicBezTo>
                <a:cubicBezTo>
                  <a:pt x="2780" y="2365"/>
                  <a:pt x="2912" y="2210"/>
                  <a:pt x="2912" y="2090"/>
                </a:cubicBezTo>
                <a:cubicBezTo>
                  <a:pt x="2912" y="2034"/>
                  <a:pt x="2880" y="1987"/>
                  <a:pt x="2816" y="1987"/>
                </a:cubicBezTo>
                <a:cubicBezTo>
                  <a:pt x="2657" y="1987"/>
                  <a:pt x="2537" y="2226"/>
                  <a:pt x="2505" y="2393"/>
                </a:cubicBezTo>
                <a:cubicBezTo>
                  <a:pt x="2433" y="2481"/>
                  <a:pt x="2290" y="2593"/>
                  <a:pt x="2170" y="2593"/>
                </a:cubicBezTo>
                <a:cubicBezTo>
                  <a:pt x="2074" y="2593"/>
                  <a:pt x="2042" y="2505"/>
                  <a:pt x="2034" y="2473"/>
                </a:cubicBezTo>
                <a:cubicBezTo>
                  <a:pt x="2338" y="2369"/>
                  <a:pt x="2712" y="1955"/>
                  <a:pt x="2712" y="1580"/>
                </a:cubicBezTo>
                <a:cubicBezTo>
                  <a:pt x="2712" y="1500"/>
                  <a:pt x="2681" y="1324"/>
                  <a:pt x="2441" y="1324"/>
                </a:cubicBezTo>
                <a:cubicBezTo>
                  <a:pt x="2082" y="1324"/>
                  <a:pt x="1779" y="1859"/>
                  <a:pt x="1779" y="2274"/>
                </a:cubicBezTo>
                <a:cubicBezTo>
                  <a:pt x="1651" y="2274"/>
                  <a:pt x="1604" y="2138"/>
                  <a:pt x="1604" y="2034"/>
                </a:cubicBezTo>
                <a:cubicBezTo>
                  <a:pt x="1604" y="1931"/>
                  <a:pt x="1643" y="1827"/>
                  <a:pt x="1643" y="1795"/>
                </a:cubicBezTo>
                <a:cubicBezTo>
                  <a:pt x="1643" y="1763"/>
                  <a:pt x="1627" y="1723"/>
                  <a:pt x="1580" y="1723"/>
                </a:cubicBezTo>
                <a:cubicBezTo>
                  <a:pt x="1460" y="1723"/>
                  <a:pt x="1388" y="1883"/>
                  <a:pt x="1388" y="2066"/>
                </a:cubicBezTo>
                <a:cubicBezTo>
                  <a:pt x="1396" y="2322"/>
                  <a:pt x="1564" y="2481"/>
                  <a:pt x="1787" y="2497"/>
                </a:cubicBezTo>
                <a:cubicBezTo>
                  <a:pt x="1819" y="2649"/>
                  <a:pt x="1955" y="2792"/>
                  <a:pt x="2122" y="2792"/>
                </a:cubicBezTo>
                <a:cubicBezTo>
                  <a:pt x="2226" y="2792"/>
                  <a:pt x="2353" y="2760"/>
                  <a:pt x="2441" y="2681"/>
                </a:cubicBezTo>
                <a:cubicBezTo>
                  <a:pt x="2433" y="2737"/>
                  <a:pt x="2425" y="2784"/>
                  <a:pt x="2417" y="2832"/>
                </a:cubicBezTo>
                <a:cubicBezTo>
                  <a:pt x="2066" y="3016"/>
                  <a:pt x="1811" y="3143"/>
                  <a:pt x="1580" y="3351"/>
                </a:cubicBezTo>
                <a:cubicBezTo>
                  <a:pt x="1396" y="3518"/>
                  <a:pt x="1292" y="3742"/>
                  <a:pt x="1292" y="3917"/>
                </a:cubicBezTo>
                <a:cubicBezTo>
                  <a:pt x="1292" y="4157"/>
                  <a:pt x="1444" y="4380"/>
                  <a:pt x="1755" y="4380"/>
                </a:cubicBezTo>
                <a:cubicBezTo>
                  <a:pt x="2122" y="4380"/>
                  <a:pt x="2401" y="4085"/>
                  <a:pt x="2537" y="3678"/>
                </a:cubicBezTo>
                <a:cubicBezTo>
                  <a:pt x="2601" y="3486"/>
                  <a:pt x="2626" y="3208"/>
                  <a:pt x="2642" y="2952"/>
                </a:cubicBezTo>
                <a:cubicBezTo>
                  <a:pt x="3009" y="2745"/>
                  <a:pt x="3183" y="2625"/>
                  <a:pt x="3374" y="2489"/>
                </a:cubicBezTo>
                <a:cubicBezTo>
                  <a:pt x="3398" y="2529"/>
                  <a:pt x="3423" y="2561"/>
                  <a:pt x="3454" y="2585"/>
                </a:cubicBezTo>
                <a:cubicBezTo>
                  <a:pt x="3287" y="2673"/>
                  <a:pt x="2888" y="2920"/>
                  <a:pt x="2888" y="3502"/>
                </a:cubicBezTo>
                <a:cubicBezTo>
                  <a:pt x="2888" y="3917"/>
                  <a:pt x="3167" y="4380"/>
                  <a:pt x="3718" y="4380"/>
                </a:cubicBezTo>
                <a:cubicBezTo>
                  <a:pt x="4172" y="4380"/>
                  <a:pt x="4484" y="4005"/>
                  <a:pt x="4484" y="3646"/>
                </a:cubicBezTo>
                <a:cubicBezTo>
                  <a:pt x="4484" y="3319"/>
                  <a:pt x="4300" y="3016"/>
                  <a:pt x="3949" y="3016"/>
                </a:cubicBezTo>
                <a:close/>
                <a:moveTo>
                  <a:pt x="5321" y="3701"/>
                </a:moveTo>
                <a:cubicBezTo>
                  <a:pt x="5319" y="3703"/>
                  <a:pt x="5315" y="3707"/>
                  <a:pt x="5306" y="3704"/>
                </a:cubicBezTo>
                <a:cubicBezTo>
                  <a:pt x="5299" y="3702"/>
                  <a:pt x="5297" y="3698"/>
                  <a:pt x="5297" y="3694"/>
                </a:cubicBezTo>
                <a:cubicBezTo>
                  <a:pt x="5298" y="3689"/>
                  <a:pt x="5394" y="3405"/>
                  <a:pt x="5393" y="3080"/>
                </a:cubicBezTo>
                <a:cubicBezTo>
                  <a:pt x="5392" y="2728"/>
                  <a:pt x="5249" y="2513"/>
                  <a:pt x="5066" y="2513"/>
                </a:cubicBezTo>
                <a:cubicBezTo>
                  <a:pt x="4954" y="2513"/>
                  <a:pt x="4874" y="2593"/>
                  <a:pt x="4874" y="2712"/>
                </a:cubicBezTo>
                <a:cubicBezTo>
                  <a:pt x="4874" y="2928"/>
                  <a:pt x="5138" y="2944"/>
                  <a:pt x="5138" y="3415"/>
                </a:cubicBezTo>
                <a:cubicBezTo>
                  <a:pt x="5138" y="3606"/>
                  <a:pt x="5098" y="3789"/>
                  <a:pt x="5034" y="3989"/>
                </a:cubicBezTo>
                <a:cubicBezTo>
                  <a:pt x="4739" y="4986"/>
                  <a:pt x="3797" y="5449"/>
                  <a:pt x="2880" y="5449"/>
                </a:cubicBezTo>
                <a:cubicBezTo>
                  <a:pt x="2457" y="5449"/>
                  <a:pt x="2157" y="5362"/>
                  <a:pt x="2067" y="5322"/>
                </a:cubicBezTo>
                <a:cubicBezTo>
                  <a:pt x="2063" y="5320"/>
                  <a:pt x="2061" y="5313"/>
                  <a:pt x="2063" y="5306"/>
                </a:cubicBezTo>
                <a:cubicBezTo>
                  <a:pt x="2065" y="5300"/>
                  <a:pt x="2072" y="5296"/>
                  <a:pt x="2075" y="5298"/>
                </a:cubicBezTo>
                <a:cubicBezTo>
                  <a:pt x="2111" y="5312"/>
                  <a:pt x="2369" y="5393"/>
                  <a:pt x="2689" y="5393"/>
                </a:cubicBezTo>
                <a:cubicBezTo>
                  <a:pt x="3040" y="5393"/>
                  <a:pt x="3247" y="5250"/>
                  <a:pt x="3247" y="5074"/>
                </a:cubicBezTo>
                <a:cubicBezTo>
                  <a:pt x="3247" y="4962"/>
                  <a:pt x="3159" y="4875"/>
                  <a:pt x="3047" y="4875"/>
                </a:cubicBezTo>
                <a:cubicBezTo>
                  <a:pt x="2832" y="4875"/>
                  <a:pt x="2816" y="5146"/>
                  <a:pt x="2353" y="5146"/>
                </a:cubicBezTo>
                <a:cubicBezTo>
                  <a:pt x="2154" y="5146"/>
                  <a:pt x="1979" y="5106"/>
                  <a:pt x="1771" y="5042"/>
                </a:cubicBezTo>
                <a:cubicBezTo>
                  <a:pt x="782" y="4739"/>
                  <a:pt x="310" y="3805"/>
                  <a:pt x="311" y="2880"/>
                </a:cubicBezTo>
                <a:cubicBezTo>
                  <a:pt x="311" y="2429"/>
                  <a:pt x="438" y="2070"/>
                  <a:pt x="440" y="2067"/>
                </a:cubicBezTo>
                <a:cubicBezTo>
                  <a:pt x="441" y="2065"/>
                  <a:pt x="447" y="2062"/>
                  <a:pt x="454" y="2065"/>
                </a:cubicBezTo>
                <a:cubicBezTo>
                  <a:pt x="461" y="2067"/>
                  <a:pt x="463" y="2073"/>
                  <a:pt x="462" y="2075"/>
                </a:cubicBezTo>
                <a:cubicBezTo>
                  <a:pt x="451" y="2112"/>
                  <a:pt x="367" y="2370"/>
                  <a:pt x="367" y="2688"/>
                </a:cubicBezTo>
                <a:cubicBezTo>
                  <a:pt x="367" y="3040"/>
                  <a:pt x="511" y="3247"/>
                  <a:pt x="694" y="3247"/>
                </a:cubicBezTo>
                <a:cubicBezTo>
                  <a:pt x="798" y="3247"/>
                  <a:pt x="885" y="3167"/>
                  <a:pt x="885" y="3056"/>
                </a:cubicBezTo>
                <a:cubicBezTo>
                  <a:pt x="885" y="2840"/>
                  <a:pt x="622" y="2816"/>
                  <a:pt x="622" y="2354"/>
                </a:cubicBezTo>
                <a:cubicBezTo>
                  <a:pt x="622" y="2154"/>
                  <a:pt x="662" y="1978"/>
                  <a:pt x="726" y="1771"/>
                </a:cubicBezTo>
                <a:cubicBezTo>
                  <a:pt x="1029" y="782"/>
                  <a:pt x="1963" y="318"/>
                  <a:pt x="2880" y="311"/>
                </a:cubicBezTo>
                <a:cubicBezTo>
                  <a:pt x="3306" y="308"/>
                  <a:pt x="3680" y="435"/>
                  <a:pt x="3694" y="447"/>
                </a:cubicBezTo>
                <a:cubicBezTo>
                  <a:pt x="3696" y="449"/>
                  <a:pt x="3699" y="455"/>
                  <a:pt x="3696" y="461"/>
                </a:cubicBezTo>
                <a:cubicBezTo>
                  <a:pt x="3693" y="468"/>
                  <a:pt x="3688" y="469"/>
                  <a:pt x="3686" y="469"/>
                </a:cubicBezTo>
                <a:cubicBezTo>
                  <a:pt x="3681" y="468"/>
                  <a:pt x="3439" y="367"/>
                  <a:pt x="3071" y="367"/>
                </a:cubicBezTo>
                <a:cubicBezTo>
                  <a:pt x="2728" y="367"/>
                  <a:pt x="2513" y="510"/>
                  <a:pt x="2513" y="694"/>
                </a:cubicBezTo>
                <a:cubicBezTo>
                  <a:pt x="2513" y="798"/>
                  <a:pt x="2593" y="885"/>
                  <a:pt x="2712" y="885"/>
                </a:cubicBezTo>
                <a:cubicBezTo>
                  <a:pt x="2928" y="885"/>
                  <a:pt x="2944" y="622"/>
                  <a:pt x="3406" y="622"/>
                </a:cubicBezTo>
                <a:cubicBezTo>
                  <a:pt x="3606" y="622"/>
                  <a:pt x="3781" y="662"/>
                  <a:pt x="3989" y="726"/>
                </a:cubicBezTo>
                <a:cubicBezTo>
                  <a:pt x="4986" y="1029"/>
                  <a:pt x="5440" y="1971"/>
                  <a:pt x="5449" y="2880"/>
                </a:cubicBezTo>
                <a:cubicBezTo>
                  <a:pt x="5453" y="3346"/>
                  <a:pt x="5322" y="3699"/>
                  <a:pt x="5321" y="3701"/>
                </a:cubicBezTo>
                <a:close/>
                <a:moveTo>
                  <a:pt x="2880" y="136"/>
                </a:moveTo>
                <a:cubicBezTo>
                  <a:pt x="1364" y="136"/>
                  <a:pt x="135" y="1364"/>
                  <a:pt x="135" y="2880"/>
                </a:cubicBezTo>
                <a:cubicBezTo>
                  <a:pt x="135" y="4396"/>
                  <a:pt x="1364" y="5624"/>
                  <a:pt x="2880" y="5624"/>
                </a:cubicBezTo>
                <a:cubicBezTo>
                  <a:pt x="4396" y="5624"/>
                  <a:pt x="5624" y="4396"/>
                  <a:pt x="5624" y="2880"/>
                </a:cubicBezTo>
                <a:cubicBezTo>
                  <a:pt x="5624" y="1372"/>
                  <a:pt x="4396" y="136"/>
                  <a:pt x="2880" y="136"/>
                </a:cubicBezTo>
                <a:close/>
                <a:moveTo>
                  <a:pt x="2880" y="5760"/>
                </a:moveTo>
                <a:cubicBezTo>
                  <a:pt x="1292" y="5760"/>
                  <a:pt x="0" y="4476"/>
                  <a:pt x="0" y="2880"/>
                </a:cubicBezTo>
                <a:cubicBezTo>
                  <a:pt x="0" y="1292"/>
                  <a:pt x="1292" y="0"/>
                  <a:pt x="2880" y="0"/>
                </a:cubicBezTo>
                <a:cubicBezTo>
                  <a:pt x="4467" y="0"/>
                  <a:pt x="5760" y="1292"/>
                  <a:pt x="5760" y="2880"/>
                </a:cubicBezTo>
                <a:cubicBezTo>
                  <a:pt x="5760" y="4476"/>
                  <a:pt x="4467" y="5760"/>
                  <a:pt x="2880" y="5760"/>
                </a:cubicBezTo>
                <a:close/>
              </a:path>
            </a:pathLst>
          </a:custGeom>
          <a:solidFill>
            <a:srgbClr val="005CB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559607" y="3017520"/>
            <a:ext cx="8047433" cy="2769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en-US" sz="900" dirty="0">
                <a:solidFill>
                  <a:schemeClr val="accent2"/>
                </a:solidFill>
              </a:rPr>
              <a:t>Placeholder confidentiality disclosure. Edit or delete from layout master if not needed.</a:t>
            </a:r>
          </a:p>
          <a:p>
            <a:r>
              <a:rPr lang="en-US" sz="900" baseline="0" dirty="0">
                <a:solidFill>
                  <a:srgbClr val="63666A"/>
                </a:solidFill>
                <a:latin typeface="GE Inspira Sans" charset="0"/>
                <a:ea typeface="GE Inspira Sans" charset="0"/>
                <a:cs typeface="GE Inspira Sans" charset="0"/>
              </a:rPr>
              <a:t>Use this second line if additional confidentiality disclosure information is required. </a:t>
            </a:r>
            <a:endParaRPr lang="en-US" sz="2000" dirty="0">
              <a:solidFill>
                <a:srgbClr val="63666A"/>
              </a:solidFill>
              <a:latin typeface="GE Inspira Sans" charset="0"/>
              <a:ea typeface="GE Inspira Sans" charset="0"/>
              <a:cs typeface="GE Inspira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334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/ Title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495300" y="1929382"/>
            <a:ext cx="11201400" cy="4166617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712381" y="2362364"/>
            <a:ext cx="10781414" cy="1395412"/>
          </a:xfrm>
        </p:spPr>
        <p:txBody>
          <a:bodyPr/>
          <a:lstStyle>
            <a:lvl1pPr>
              <a:defRPr sz="3200" baseline="0"/>
            </a:lvl1pPr>
          </a:lstStyle>
          <a:p>
            <a:pPr lvl="0"/>
            <a:r>
              <a:rPr lang="en-US" dirty="0"/>
              <a:t>Click to add text over image. White or gray only. 32pt flexible positioning. Delete if not needed.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3210D2F-23E7-47FB-A51E-57FFCE3AD629}" type="datetime3">
              <a:rPr lang="en-US" smtClean="0"/>
              <a:t>24 May 2017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Edit Presentation Title in [Insert Tab &gt; Header &amp; Footer]   |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95300" y="510063"/>
            <a:ext cx="112014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 w/ Title and Footer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495300" y="1621673"/>
            <a:ext cx="4966221" cy="233910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1600" b="1" dirty="0" smtClean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</p:spTree>
    <p:extLst>
      <p:ext uri="{BB962C8B-B14F-4D97-AF65-F5344CB8AC3E}">
        <p14:creationId xmlns:p14="http://schemas.microsoft.com/office/powerpoint/2010/main" val="28102318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510063"/>
            <a:ext cx="112014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Quadrant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3"/>
          </p:nvPr>
        </p:nvSpPr>
        <p:spPr>
          <a:xfrm>
            <a:off x="6174068" y="1666276"/>
            <a:ext cx="5522632" cy="2084832"/>
          </a:xfrm>
          <a:solidFill>
            <a:schemeClr val="accent3"/>
          </a:solidFill>
        </p:spPr>
        <p:txBody>
          <a:bodyPr lIns="182880" tIns="137160" rIns="182880"/>
          <a:lstStyle>
            <a:lvl1pPr marL="176213" indent="-176213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defRPr lang="en-US" sz="2000" dirty="0" smtClean="0">
                <a:solidFill>
                  <a:schemeClr val="bg1"/>
                </a:solidFill>
              </a:defRPr>
            </a:lvl1pPr>
            <a:lvl2pPr marL="176213" indent="-176213">
              <a:lnSpc>
                <a:spcPct val="95000"/>
              </a:lnSpc>
              <a:spcBef>
                <a:spcPts val="1000"/>
              </a:spcBef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65100" indent="-165100">
              <a:defRPr lang="en-US" sz="1400" dirty="0" smtClean="0"/>
            </a:lvl3pPr>
            <a:lvl4pPr marL="311150" indent="-130175">
              <a:defRPr lang="en-US" sz="1400" dirty="0" smtClean="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5300" y="3932342"/>
            <a:ext cx="5495093" cy="2084832"/>
          </a:xfrm>
          <a:solidFill>
            <a:schemeClr val="accent3"/>
          </a:solidFill>
        </p:spPr>
        <p:txBody>
          <a:bodyPr lIns="182880" tIns="137160" rIns="182880"/>
          <a:lstStyle>
            <a:lvl1pPr marL="176213" indent="-176213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defRPr lang="en-US" sz="2000" dirty="0" smtClean="0">
                <a:solidFill>
                  <a:schemeClr val="bg1"/>
                </a:solidFill>
              </a:defRPr>
            </a:lvl1pPr>
            <a:lvl2pPr marL="176213" indent="-176213">
              <a:lnSpc>
                <a:spcPct val="95000"/>
              </a:lnSpc>
              <a:spcBef>
                <a:spcPts val="1000"/>
              </a:spcBef>
              <a:defRPr lang="en-US" sz="1600" dirty="0" smtClean="0">
                <a:solidFill>
                  <a:schemeClr val="bg1"/>
                </a:solidFill>
              </a:defRPr>
            </a:lvl2pPr>
            <a:lvl3pPr marL="165100" indent="-165100">
              <a:defRPr lang="en-US" sz="1400" dirty="0" smtClean="0"/>
            </a:lvl3pPr>
            <a:lvl4pPr marL="311150" indent="-130175">
              <a:defRPr lang="en-US" sz="1400" dirty="0" smtClean="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5"/>
          </p:nvPr>
        </p:nvSpPr>
        <p:spPr>
          <a:xfrm>
            <a:off x="6174068" y="3932342"/>
            <a:ext cx="5522632" cy="2084832"/>
          </a:xfrm>
          <a:solidFill>
            <a:schemeClr val="accent3"/>
          </a:solidFill>
        </p:spPr>
        <p:txBody>
          <a:bodyPr lIns="182880" tIns="137160" rIns="182880"/>
          <a:lstStyle>
            <a:lvl1pPr marL="176213" indent="-176213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defRPr lang="en-US" sz="2000" dirty="0" smtClean="0">
                <a:solidFill>
                  <a:schemeClr val="bg1"/>
                </a:solidFill>
              </a:defRPr>
            </a:lvl1pPr>
            <a:lvl2pPr marL="176213" indent="-176213">
              <a:lnSpc>
                <a:spcPct val="95000"/>
              </a:lnSpc>
              <a:spcBef>
                <a:spcPts val="1000"/>
              </a:spcBef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65100" indent="-165100">
              <a:defRPr lang="en-US" sz="1400" dirty="0" smtClean="0"/>
            </a:lvl3pPr>
            <a:lvl4pPr marL="311150" indent="-130175">
              <a:defRPr lang="en-US" sz="1400" dirty="0" smtClean="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1032" y="6432462"/>
            <a:ext cx="329636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00">
                <a:solidFill>
                  <a:schemeClr val="accent2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6"/>
          </p:nvPr>
        </p:nvSpPr>
        <p:spPr>
          <a:xfrm>
            <a:off x="495300" y="1666276"/>
            <a:ext cx="5495093" cy="2084832"/>
          </a:xfrm>
          <a:solidFill>
            <a:schemeClr val="accent3"/>
          </a:solidFill>
        </p:spPr>
        <p:txBody>
          <a:bodyPr lIns="182880" tIns="137160" rIns="182880"/>
          <a:lstStyle>
            <a:lvl1pPr marL="176213" indent="-176213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defRPr lang="en-US" sz="2000" dirty="0" smtClean="0">
                <a:solidFill>
                  <a:schemeClr val="bg1"/>
                </a:solidFill>
              </a:defRPr>
            </a:lvl1pPr>
            <a:lvl2pPr marL="176213" indent="-176213">
              <a:lnSpc>
                <a:spcPct val="95000"/>
              </a:lnSpc>
              <a:spcBef>
                <a:spcPts val="1000"/>
              </a:spcBef>
              <a:defRPr lang="en-US" sz="1600" dirty="0" smtClean="0">
                <a:solidFill>
                  <a:schemeClr val="bg1"/>
                </a:solidFill>
              </a:defRPr>
            </a:lvl2pPr>
            <a:lvl3pPr marL="165100" indent="-165100">
              <a:defRPr lang="en-US" sz="1400" dirty="0" smtClean="0"/>
            </a:lvl3pPr>
            <a:lvl4pPr marL="311150" indent="-130175">
              <a:defRPr lang="en-US" sz="1400" dirty="0" smtClean="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98624" y="6432462"/>
            <a:ext cx="1671207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fld id="{5ED10DDD-EB12-456A-81FF-20BDB0226612}" type="datetime3">
              <a:rPr lang="en-US" smtClean="0"/>
              <a:t>24 May 2017</a:t>
            </a:fld>
            <a:endParaRPr lang="en-CA" dirty="0"/>
          </a:p>
        </p:txBody>
      </p:sp>
      <p:sp>
        <p:nvSpPr>
          <p:cNvPr id="15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269205" y="6432462"/>
            <a:ext cx="3229587" cy="1828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Edit Presentation Title in [Insert Tab &gt; Header &amp; Footer]  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5642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510063"/>
            <a:ext cx="112014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Vertical Quadrant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66174"/>
            <a:ext cx="2688488" cy="4429825"/>
          </a:xfrm>
          <a:solidFill>
            <a:schemeClr val="accent3"/>
          </a:solidFill>
        </p:spPr>
        <p:txBody>
          <a:bodyPr lIns="182880" tIns="137160" rIns="182880"/>
          <a:lstStyle>
            <a:lvl1pPr marL="1588" indent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defRPr lang="en-US" sz="1800" dirty="0" smtClean="0">
                <a:solidFill>
                  <a:schemeClr val="bg1"/>
                </a:solidFill>
              </a:defRPr>
            </a:lvl1pPr>
            <a:lvl2pPr marL="1588" indent="0">
              <a:lnSpc>
                <a:spcPct val="95000"/>
              </a:lnSpc>
              <a:spcBef>
                <a:spcPts val="1000"/>
              </a:spcBef>
              <a:buNone/>
              <a:defRPr lang="en-US" sz="1400" dirty="0" smtClean="0">
                <a:solidFill>
                  <a:schemeClr val="bg1"/>
                </a:solidFill>
              </a:defRPr>
            </a:lvl2pPr>
            <a:lvl3pPr marL="165100" indent="-165100">
              <a:defRPr lang="en-US" sz="1400" dirty="0" smtClean="0"/>
            </a:lvl3pPr>
            <a:lvl4pPr marL="311150" indent="-130175">
              <a:defRPr lang="en-US" sz="1400" dirty="0" smtClean="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/>
          </p:nvPr>
        </p:nvSpPr>
        <p:spPr>
          <a:xfrm>
            <a:off x="3332937" y="1666174"/>
            <a:ext cx="2688488" cy="4429825"/>
          </a:xfrm>
          <a:solidFill>
            <a:schemeClr val="accent3"/>
          </a:solidFill>
        </p:spPr>
        <p:txBody>
          <a:bodyPr lIns="182880" tIns="137160" rIns="182880"/>
          <a:lstStyle>
            <a:lvl1pPr marL="1588" indent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defRPr lang="en-US" sz="1800" dirty="0" smtClean="0">
                <a:solidFill>
                  <a:schemeClr val="bg1"/>
                </a:solidFill>
              </a:defRPr>
            </a:lvl1pPr>
            <a:lvl2pPr marL="1588" indent="0">
              <a:lnSpc>
                <a:spcPct val="95000"/>
              </a:lnSpc>
              <a:spcBef>
                <a:spcPts val="1000"/>
              </a:spcBef>
              <a:buNone/>
              <a:defRPr lang="en-US" sz="1400" dirty="0" smtClean="0">
                <a:solidFill>
                  <a:schemeClr val="bg1"/>
                </a:solidFill>
              </a:defRPr>
            </a:lvl2pPr>
            <a:lvl3pPr marL="165100" indent="-165100">
              <a:defRPr lang="en-US" sz="1400" dirty="0" smtClean="0"/>
            </a:lvl3pPr>
            <a:lvl4pPr marL="311150" indent="-130175">
              <a:defRPr lang="en-US" sz="1400" dirty="0" smtClean="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>
          <a:xfrm>
            <a:off x="6170574" y="1666174"/>
            <a:ext cx="2688488" cy="4429825"/>
          </a:xfrm>
          <a:solidFill>
            <a:schemeClr val="accent3"/>
          </a:solidFill>
        </p:spPr>
        <p:txBody>
          <a:bodyPr lIns="182880" tIns="137160" rIns="182880"/>
          <a:lstStyle>
            <a:lvl1pPr marL="1588" indent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defRPr lang="en-US" sz="1800" dirty="0" smtClean="0">
                <a:solidFill>
                  <a:schemeClr val="bg1"/>
                </a:solidFill>
              </a:defRPr>
            </a:lvl1pPr>
            <a:lvl2pPr marL="1588" indent="0">
              <a:lnSpc>
                <a:spcPct val="95000"/>
              </a:lnSpc>
              <a:spcBef>
                <a:spcPts val="1000"/>
              </a:spcBef>
              <a:buNone/>
              <a:defRPr lang="en-US" sz="1400" dirty="0" smtClean="0">
                <a:solidFill>
                  <a:schemeClr val="bg1"/>
                </a:solidFill>
              </a:defRPr>
            </a:lvl2pPr>
            <a:lvl3pPr marL="165100" indent="-165100">
              <a:defRPr lang="en-US" sz="1400" dirty="0" smtClean="0"/>
            </a:lvl3pPr>
            <a:lvl4pPr marL="311150" indent="-130175">
              <a:defRPr lang="en-US" sz="1400" dirty="0" smtClean="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half" idx="15"/>
          </p:nvPr>
        </p:nvSpPr>
        <p:spPr>
          <a:xfrm>
            <a:off x="9008212" y="1666174"/>
            <a:ext cx="2688488" cy="4429825"/>
          </a:xfrm>
          <a:solidFill>
            <a:schemeClr val="accent3"/>
          </a:solidFill>
        </p:spPr>
        <p:txBody>
          <a:bodyPr lIns="182880" tIns="137160" rIns="182880"/>
          <a:lstStyle>
            <a:lvl1pPr marL="1588" indent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defRPr lang="en-US" sz="1800" dirty="0" smtClean="0">
                <a:solidFill>
                  <a:schemeClr val="bg1"/>
                </a:solidFill>
              </a:defRPr>
            </a:lvl1pPr>
            <a:lvl2pPr marL="1588" indent="0">
              <a:lnSpc>
                <a:spcPct val="95000"/>
              </a:lnSpc>
              <a:spcBef>
                <a:spcPts val="1000"/>
              </a:spcBef>
              <a:buNone/>
              <a:defRPr lang="en-US" sz="1400" dirty="0" smtClean="0">
                <a:solidFill>
                  <a:schemeClr val="bg1"/>
                </a:solidFill>
              </a:defRPr>
            </a:lvl2pPr>
            <a:lvl3pPr marL="165100" indent="-165100">
              <a:defRPr lang="en-US" sz="1400" dirty="0" smtClean="0"/>
            </a:lvl3pPr>
            <a:lvl4pPr marL="311150" indent="-130175">
              <a:defRPr lang="en-US" sz="1400" dirty="0" smtClean="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1032" y="6432462"/>
            <a:ext cx="329636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00">
                <a:solidFill>
                  <a:schemeClr val="accent2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4598624" y="6432462"/>
            <a:ext cx="1671207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fld id="{E837E669-FD2A-476A-9A48-83D833BD5A19}" type="datetime3">
              <a:rPr lang="en-US" smtClean="0"/>
              <a:t>24 May 2017</a:t>
            </a:fld>
            <a:endParaRPr lang="en-CA" dirty="0"/>
          </a:p>
        </p:txBody>
      </p:sp>
      <p:sp>
        <p:nvSpPr>
          <p:cNvPr id="13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269205" y="6432462"/>
            <a:ext cx="3229587" cy="1828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Edit Presentation Title in [Insert Tab &gt; Header &amp; Footer]  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1044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1665293"/>
            <a:ext cx="5398744" cy="411480"/>
          </a:xfrm>
          <a:solidFill>
            <a:schemeClr val="accent3"/>
          </a:solidFill>
        </p:spPr>
        <p:txBody>
          <a:bodyPr lIns="0" rIns="0" bIns="0" anchor="ctr"/>
          <a:lstStyle>
            <a:lvl1pPr marL="173038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9758" y="2201006"/>
            <a:ext cx="4892646" cy="1536192"/>
          </a:xfrm>
        </p:spPr>
        <p:txBody>
          <a:bodyPr vert="horz" lIns="0" tIns="0" rIns="0" bIns="0" rtlCol="0">
            <a:noAutofit/>
          </a:bodyPr>
          <a:lstStyle>
            <a:lvl1pPr marL="0" indent="0">
              <a:defRPr lang="en-US" sz="1800" dirty="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312297" y="1665293"/>
            <a:ext cx="5398744" cy="411480"/>
          </a:xfrm>
          <a:solidFill>
            <a:schemeClr val="accent3"/>
          </a:solidFill>
        </p:spPr>
        <p:txBody>
          <a:bodyPr lIns="0" rIns="0" bIns="0" anchor="ctr"/>
          <a:lstStyle>
            <a:lvl1pPr marL="182563" indent="0">
              <a:spcBef>
                <a:spcPts val="0"/>
              </a:spcBef>
              <a:buNone/>
              <a:tabLst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9669" y="2201006"/>
            <a:ext cx="5019592" cy="153619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3928921"/>
            <a:ext cx="5398744" cy="411480"/>
          </a:xfrm>
          <a:solidFill>
            <a:schemeClr val="accent3"/>
          </a:solidFill>
        </p:spPr>
        <p:txBody>
          <a:bodyPr lIns="0" rIns="0" bIns="0" anchor="ctr"/>
          <a:lstStyle>
            <a:lvl1pPr marL="173038" indent="0">
              <a:spcBef>
                <a:spcPts val="0"/>
              </a:spcBef>
              <a:buNone/>
              <a:tabLst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Content Placeholder 5"/>
          <p:cNvSpPr>
            <a:spLocks noGrp="1"/>
          </p:cNvSpPr>
          <p:nvPr>
            <p:ph sz="quarter" idx="15"/>
          </p:nvPr>
        </p:nvSpPr>
        <p:spPr>
          <a:xfrm>
            <a:off x="659758" y="4464634"/>
            <a:ext cx="4892644" cy="1536192"/>
          </a:xfrm>
        </p:spPr>
        <p:txBody>
          <a:bodyPr vert="horz" lIns="0" tIns="0" rIns="0" bIns="0" rtlCol="0">
            <a:noAutofit/>
          </a:bodyPr>
          <a:lstStyle>
            <a:lvl1pPr marL="0" indent="0">
              <a:defRPr lang="en-US" sz="1800" dirty="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312297" y="3928921"/>
            <a:ext cx="5398744" cy="411480"/>
          </a:xfrm>
          <a:solidFill>
            <a:schemeClr val="accent3"/>
          </a:solidFill>
        </p:spPr>
        <p:txBody>
          <a:bodyPr lIns="0" rIns="0" bIns="0" anchor="ctr"/>
          <a:lstStyle>
            <a:lvl1pPr marL="180975" indent="0">
              <a:spcBef>
                <a:spcPts val="0"/>
              </a:spcBef>
              <a:buNone/>
              <a:tabLst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Content Placeholder 5"/>
          <p:cNvSpPr>
            <a:spLocks noGrp="1"/>
          </p:cNvSpPr>
          <p:nvPr>
            <p:ph sz="quarter" idx="17"/>
          </p:nvPr>
        </p:nvSpPr>
        <p:spPr>
          <a:xfrm>
            <a:off x="6489669" y="4464634"/>
            <a:ext cx="5019594" cy="153619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Title 5"/>
          <p:cNvSpPr>
            <a:spLocks noGrp="1"/>
          </p:cNvSpPr>
          <p:nvPr>
            <p:ph type="title" hasCustomPrompt="1"/>
          </p:nvPr>
        </p:nvSpPr>
        <p:spPr>
          <a:xfrm>
            <a:off x="495300" y="510063"/>
            <a:ext cx="112014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Quadrant 2</a:t>
            </a: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9"/>
          </p:nvPr>
        </p:nvSpPr>
        <p:spPr>
          <a:xfrm>
            <a:off x="11371032" y="6432462"/>
            <a:ext cx="329636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00">
                <a:solidFill>
                  <a:schemeClr val="accent2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0"/>
          </p:nvPr>
        </p:nvSpPr>
        <p:spPr>
          <a:xfrm>
            <a:off x="4598624" y="6432462"/>
            <a:ext cx="1671207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fld id="{B202C53B-BD55-49EA-B0E7-E3DABC11320C}" type="datetime3">
              <a:rPr lang="en-US" smtClean="0"/>
              <a:t>24 May 2017</a:t>
            </a:fld>
            <a:endParaRPr lang="en-CA" dirty="0"/>
          </a:p>
        </p:txBody>
      </p:sp>
      <p:sp>
        <p:nvSpPr>
          <p:cNvPr id="16" name="Footer Placeholder 7"/>
          <p:cNvSpPr>
            <a:spLocks noGrp="1"/>
          </p:cNvSpPr>
          <p:nvPr>
            <p:ph type="ftr" sz="quarter" idx="21"/>
          </p:nvPr>
        </p:nvSpPr>
        <p:spPr>
          <a:xfrm>
            <a:off x="1269205" y="6432462"/>
            <a:ext cx="3229587" cy="1828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Edit Presentation Title in [Insert Tab &gt; Header &amp; Footer]  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1555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able Placeholder 12"/>
          <p:cNvSpPr>
            <a:spLocks noGrp="1"/>
          </p:cNvSpPr>
          <p:nvPr>
            <p:ph type="tbl" sz="quarter" idx="13"/>
          </p:nvPr>
        </p:nvSpPr>
        <p:spPr>
          <a:xfrm>
            <a:off x="495300" y="1665478"/>
            <a:ext cx="11201400" cy="4368882"/>
          </a:xfrm>
        </p:spPr>
        <p:txBody>
          <a:bodyPr/>
          <a:lstStyle/>
          <a:p>
            <a:r>
              <a:rPr lang="zh-CN" altLang="en-US"/>
              <a:t>单击图标添加表格</a:t>
            </a:r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9B6A884-35E4-4D9E-8BFD-64C9966D3320}" type="datetime3">
              <a:rPr lang="en-US" smtClean="0"/>
              <a:t>24 May 2017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Edit Presentation Title in [Insert Tab &gt; Header &amp; Footer]   |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Table Layout</a:t>
            </a:r>
          </a:p>
        </p:txBody>
      </p:sp>
    </p:spTree>
    <p:extLst>
      <p:ext uri="{BB962C8B-B14F-4D97-AF65-F5344CB8AC3E}">
        <p14:creationId xmlns:p14="http://schemas.microsoft.com/office/powerpoint/2010/main" val="41595782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510063"/>
            <a:ext cx="11201400" cy="914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3"/>
          </p:nvPr>
        </p:nvSpPr>
        <p:spPr>
          <a:xfrm>
            <a:off x="495299" y="1983545"/>
            <a:ext cx="11360369" cy="409651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zh-CN" altLang="en-US"/>
              <a:t>单击图标添加图表</a:t>
            </a:r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495300" y="1610018"/>
            <a:ext cx="4937760" cy="246221"/>
          </a:xfr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n-US" sz="1600" b="1" dirty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401FD46-EE08-4FEC-B3F1-C1547A48A60C}" type="datetime3">
              <a:rPr lang="en-US" smtClean="0"/>
              <a:t>24 May 2017</a:t>
            </a:fld>
            <a:endParaRPr lang="en-CA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Edit Presentation Title in [Insert Tab &gt; Header &amp; Footer]   |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313069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5300" y="1728788"/>
            <a:ext cx="11201400" cy="43389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CA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85652-75D2-49E0-A5BD-DEA5489E0ABA}" type="datetime3">
              <a:rPr lang="en-US" smtClean="0"/>
              <a:t>24 May 2017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Edit Presentation Title in [Insert Tab &gt; Header &amp; Footer]   |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510063"/>
            <a:ext cx="112014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with Caption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962483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D66A1-610B-4265-B864-4A40BAAC46C1}" type="datetime3">
              <a:rPr lang="en-US" smtClean="0"/>
              <a:t>24 May 2017</a:t>
            </a:fld>
            <a:endParaRPr lang="en-C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Edit Presentation Title in [Insert Tab &gt; Header &amp; Footer]   |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9" name="Rectangle 8"/>
          <p:cNvSpPr/>
          <p:nvPr userDrawn="1"/>
        </p:nvSpPr>
        <p:spPr bwMode="white">
          <a:xfrm>
            <a:off x="694267" y="1659467"/>
            <a:ext cx="10786533" cy="118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510063"/>
            <a:ext cx="112014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092966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65CEE-1613-4601-AA5D-F7A7338063FF}" type="datetime3">
              <a:rPr lang="en-US" smtClean="0"/>
              <a:t>24 May 2017</a:t>
            </a:fld>
            <a:endParaRPr lang="en-C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Edit Presentation Title in [Insert Tab &gt; Header &amp; Footer]   |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9" name="Rectangle 8"/>
          <p:cNvSpPr/>
          <p:nvPr userDrawn="1"/>
        </p:nvSpPr>
        <p:spPr bwMode="white">
          <a:xfrm>
            <a:off x="694267" y="1659467"/>
            <a:ext cx="10786533" cy="118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4686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g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 txBox="1">
            <a:spLocks/>
          </p:cNvSpPr>
          <p:nvPr userDrawn="1"/>
        </p:nvSpPr>
        <p:spPr>
          <a:xfrm>
            <a:off x="1166221" y="2718617"/>
            <a:ext cx="9856383" cy="13954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itchFamily="34" charset="0"/>
              <a:buNone/>
              <a:defRPr sz="2800" kern="1200" spc="0" baseline="0">
                <a:solidFill>
                  <a:srgbClr val="63666A"/>
                </a:solidFill>
                <a:latin typeface="GE Inspira Sans" charset="0"/>
                <a:ea typeface="GE Inspira Sans" charset="0"/>
                <a:cs typeface="GE Inspira Sans" charset="0"/>
              </a:defRPr>
            </a:lvl1pPr>
            <a:lvl2pPr marL="203200" indent="-1825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itchFamily="34" charset="0"/>
              <a:buChar char="•"/>
              <a:defRPr sz="2000" kern="1200" spc="0">
                <a:solidFill>
                  <a:srgbClr val="63666A"/>
                </a:solidFill>
                <a:latin typeface="GE Inspira Sans" charset="0"/>
                <a:ea typeface="GE Inspira Sans" charset="0"/>
                <a:cs typeface="GE Inspira Sans" charset="0"/>
              </a:defRPr>
            </a:lvl2pPr>
            <a:lvl3pPr marL="400050" indent="-195263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GE Inspira Pitch" panose="020F0603030400020203" pitchFamily="34" charset="0"/>
              <a:buChar char="–"/>
              <a:defRPr sz="1800" kern="1200" spc="0">
                <a:solidFill>
                  <a:srgbClr val="63666A"/>
                </a:solidFill>
                <a:latin typeface="GE Inspira Sans" charset="0"/>
                <a:ea typeface="GE Inspira Sans" charset="0"/>
                <a:cs typeface="GE Inspira Sans" charset="0"/>
              </a:defRPr>
            </a:lvl3pPr>
            <a:lvl4pPr marL="555625" indent="-1666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  <a:defRPr sz="1600" kern="1200" spc="0">
                <a:solidFill>
                  <a:srgbClr val="63666A"/>
                </a:solidFill>
                <a:latin typeface="GE Inspira Sans" charset="0"/>
                <a:ea typeface="GE Inspira Sans" charset="0"/>
                <a:cs typeface="GE Inspira Sans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200" dirty="0">
                <a:solidFill>
                  <a:srgbClr val="005EB8"/>
                </a:solidFill>
              </a:rPr>
              <a:t>Imagination at work</a:t>
            </a:r>
          </a:p>
        </p:txBody>
      </p:sp>
    </p:spTree>
    <p:extLst>
      <p:ext uri="{BB962C8B-B14F-4D97-AF65-F5344CB8AC3E}">
        <p14:creationId xmlns:p14="http://schemas.microsoft.com/office/powerpoint/2010/main" val="1753412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60320" y="585216"/>
            <a:ext cx="9136380" cy="155448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CA" sz="4800" dirty="0"/>
            </a:lvl1pPr>
          </a:lstStyle>
          <a:p>
            <a:pPr lvl="0"/>
            <a:r>
              <a:rPr lang="en-US" dirty="0"/>
              <a:t>Title Slide 2 Layout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60320" y="2436879"/>
            <a:ext cx="3979927" cy="254013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1400" b="1" smtClean="0"/>
            </a:lvl1pPr>
          </a:lstStyle>
          <a:p>
            <a:fld id="{D327F85D-846D-4EB3-8BA7-4B49600B0019}" type="datetime3">
              <a:rPr lang="en-US" smtClean="0"/>
              <a:t>24 May 2017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60320" y="3018594"/>
            <a:ext cx="3826412" cy="17549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lvl="0">
              <a:lnSpc>
                <a:spcPct val="110000"/>
              </a:lnSpc>
              <a:spcBef>
                <a:spcPts val="400"/>
              </a:spcBef>
              <a:defRPr sz="800">
                <a:solidFill>
                  <a:schemeClr val="accent2"/>
                </a:solidFill>
              </a:defRPr>
            </a:lvl1pPr>
            <a:lvl2pPr marL="55563" marR="0" lvl="1" indent="-55563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kern="600" spc="-10" baseline="0">
                <a:solidFill>
                  <a:schemeClr val="accent2"/>
                </a:solidFill>
              </a:defRPr>
            </a:lvl2pPr>
          </a:lstStyle>
          <a:p>
            <a:pPr lvl="0"/>
            <a:r>
              <a:rPr lang="en-US" dirty="0"/>
              <a:t>Placeholder confidentiality disclosure. Edit or delete from layout master if not needed. Use additional lines if additional confidentiality disclosure information is required.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est. Lorem ipsum dolor sit </a:t>
            </a:r>
            <a:r>
              <a:rPr lang="en-US" dirty="0" err="1"/>
              <a:t>amet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consetetur</a:t>
            </a:r>
            <a:r>
              <a:rPr lang="en-US" dirty="0"/>
              <a:t> </a:t>
            </a:r>
            <a:r>
              <a:rPr lang="en-US" dirty="0" err="1"/>
              <a:t>sadipscing</a:t>
            </a:r>
            <a:r>
              <a:rPr lang="en-US" dirty="0"/>
              <a:t> </a:t>
            </a:r>
            <a:r>
              <a:rPr lang="en-US" dirty="0" err="1"/>
              <a:t>elitr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eirmod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invidunt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aliquyam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voluptua</a:t>
            </a:r>
            <a:r>
              <a:rPr lang="en-US" dirty="0"/>
              <a:t>.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et </a:t>
            </a:r>
            <a:r>
              <a:rPr lang="en-US" dirty="0" err="1"/>
              <a:t>accusam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duo </a:t>
            </a:r>
            <a:r>
              <a:rPr lang="en-US" dirty="0" err="1"/>
              <a:t>dolores</a:t>
            </a:r>
            <a:r>
              <a:rPr lang="en-US" dirty="0"/>
              <a:t> et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rebum</a:t>
            </a:r>
            <a:r>
              <a:rPr lang="en-US" dirty="0"/>
              <a:t>. Stet </a:t>
            </a:r>
            <a:r>
              <a:rPr lang="en-US" dirty="0" err="1"/>
              <a:t>clita</a:t>
            </a:r>
            <a:r>
              <a:rPr lang="en-US" dirty="0"/>
              <a:t> </a:t>
            </a:r>
            <a:r>
              <a:rPr lang="en-US" dirty="0" err="1"/>
              <a:t>kasd</a:t>
            </a:r>
            <a:r>
              <a:rPr lang="en-US" dirty="0"/>
              <a:t> </a:t>
            </a:r>
            <a:r>
              <a:rPr lang="en-US" dirty="0" err="1"/>
              <a:t>gubergren</a:t>
            </a:r>
            <a:r>
              <a:rPr lang="en-US" dirty="0"/>
              <a:t>, no sea </a:t>
            </a:r>
            <a:r>
              <a:rPr lang="en-US" dirty="0" err="1"/>
              <a:t>takimata</a:t>
            </a:r>
            <a:r>
              <a:rPr lang="en-US" dirty="0"/>
              <a:t> </a:t>
            </a:r>
            <a:r>
              <a:rPr lang="en-US" dirty="0" err="1"/>
              <a:t>sanctus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Lorem ipsum dolor sit </a:t>
            </a:r>
            <a:r>
              <a:rPr lang="en-US" dirty="0" err="1"/>
              <a:t>amet</a:t>
            </a:r>
            <a:r>
              <a:rPr lang="en-US" dirty="0"/>
              <a:t>. </a:t>
            </a:r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6739139" y="3018594"/>
            <a:ext cx="4846320" cy="2708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lvl="0">
              <a:lnSpc>
                <a:spcPct val="110000"/>
              </a:lnSpc>
              <a:spcBef>
                <a:spcPts val="400"/>
              </a:spcBef>
              <a:defRPr sz="800">
                <a:solidFill>
                  <a:schemeClr val="accent2"/>
                </a:solidFill>
              </a:defRPr>
            </a:lvl1pPr>
            <a:lvl2pPr marL="55563" marR="0" lvl="1" indent="-55563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kern="600" spc="-10" baseline="0">
                <a:solidFill>
                  <a:schemeClr val="accent2"/>
                </a:solidFill>
              </a:defRPr>
            </a:lvl2pPr>
          </a:lstStyle>
          <a:p>
            <a:pPr lvl="0"/>
            <a:r>
              <a:rPr lang="en-US" dirty="0"/>
              <a:t>Placeholder confidentiality disclosure. Edit or delete from layout master if not needed. Use additional lines if additional confidentiality disclosure information is required. </a:t>
            </a:r>
            <a:r>
              <a:rPr lang="en-CA" dirty="0"/>
              <a:t>Lorem ipsum dolor sit </a:t>
            </a:r>
            <a:r>
              <a:rPr lang="en-CA" dirty="0" err="1"/>
              <a:t>amet</a:t>
            </a:r>
            <a:r>
              <a:rPr lang="en-CA" dirty="0"/>
              <a:t>, </a:t>
            </a:r>
            <a:r>
              <a:rPr lang="en-CA" dirty="0" err="1"/>
              <a:t>consetetur</a:t>
            </a:r>
            <a:r>
              <a:rPr lang="en-CA" dirty="0"/>
              <a:t> </a:t>
            </a:r>
            <a:r>
              <a:rPr lang="en-CA" dirty="0" err="1"/>
              <a:t>sadipscing</a:t>
            </a:r>
            <a:r>
              <a:rPr lang="en-CA" dirty="0"/>
              <a:t> </a:t>
            </a:r>
            <a:r>
              <a:rPr lang="en-CA" dirty="0" err="1"/>
              <a:t>elitr</a:t>
            </a:r>
            <a:r>
              <a:rPr lang="en-CA" dirty="0"/>
              <a:t>, </a:t>
            </a:r>
            <a:r>
              <a:rPr lang="en-CA" dirty="0" err="1"/>
              <a:t>sed</a:t>
            </a:r>
            <a:r>
              <a:rPr lang="en-CA" dirty="0"/>
              <a:t> </a:t>
            </a:r>
            <a:r>
              <a:rPr lang="en-CA" dirty="0" err="1"/>
              <a:t>diam</a:t>
            </a:r>
            <a:r>
              <a:rPr lang="en-CA" dirty="0"/>
              <a:t> </a:t>
            </a:r>
            <a:r>
              <a:rPr lang="en-CA" dirty="0" err="1"/>
              <a:t>nonumy</a:t>
            </a:r>
            <a:r>
              <a:rPr lang="en-CA" dirty="0"/>
              <a:t> </a:t>
            </a:r>
            <a:r>
              <a:rPr lang="en-CA" dirty="0" err="1"/>
              <a:t>eirmod</a:t>
            </a:r>
            <a:r>
              <a:rPr lang="en-CA" dirty="0"/>
              <a:t> </a:t>
            </a:r>
            <a:r>
              <a:rPr lang="en-CA" dirty="0" err="1"/>
              <a:t>tempor</a:t>
            </a:r>
            <a:r>
              <a:rPr lang="en-CA" dirty="0"/>
              <a:t> </a:t>
            </a:r>
            <a:r>
              <a:rPr lang="en-CA" dirty="0" err="1"/>
              <a:t>invidunt</a:t>
            </a:r>
            <a:r>
              <a:rPr lang="en-CA" dirty="0"/>
              <a:t> </a:t>
            </a:r>
            <a:r>
              <a:rPr lang="en-CA" dirty="0" err="1"/>
              <a:t>ut</a:t>
            </a:r>
            <a:r>
              <a:rPr lang="en-CA" dirty="0"/>
              <a:t> </a:t>
            </a:r>
            <a:r>
              <a:rPr lang="en-CA" dirty="0" err="1"/>
              <a:t>labore</a:t>
            </a:r>
            <a:r>
              <a:rPr lang="en-CA" dirty="0"/>
              <a:t> et </a:t>
            </a:r>
            <a:r>
              <a:rPr lang="en-CA" dirty="0" err="1"/>
              <a:t>dolore</a:t>
            </a:r>
            <a:r>
              <a:rPr lang="en-CA" dirty="0"/>
              <a:t> magna </a:t>
            </a:r>
            <a:r>
              <a:rPr lang="en-CA" dirty="0" err="1"/>
              <a:t>aliquyam</a:t>
            </a:r>
            <a:r>
              <a:rPr lang="en-CA" dirty="0"/>
              <a:t> </a:t>
            </a:r>
            <a:r>
              <a:rPr lang="en-CA" dirty="0" err="1"/>
              <a:t>erat</a:t>
            </a:r>
            <a:r>
              <a:rPr lang="en-CA" dirty="0"/>
              <a:t>, </a:t>
            </a:r>
            <a:r>
              <a:rPr lang="en-CA" dirty="0" err="1"/>
              <a:t>sed</a:t>
            </a:r>
            <a:r>
              <a:rPr lang="en-CA" dirty="0"/>
              <a:t> </a:t>
            </a:r>
            <a:r>
              <a:rPr lang="en-CA" dirty="0" err="1"/>
              <a:t>diam</a:t>
            </a:r>
            <a:r>
              <a:rPr lang="en-CA" dirty="0"/>
              <a:t> </a:t>
            </a:r>
            <a:r>
              <a:rPr lang="en-CA" dirty="0" err="1"/>
              <a:t>voluptua</a:t>
            </a:r>
            <a:r>
              <a:rPr lang="en-CA" dirty="0"/>
              <a:t>. At </a:t>
            </a:r>
            <a:r>
              <a:rPr lang="en-CA" dirty="0" err="1"/>
              <a:t>vero</a:t>
            </a:r>
            <a:r>
              <a:rPr lang="en-CA" dirty="0"/>
              <a:t> </a:t>
            </a:r>
            <a:r>
              <a:rPr lang="en-CA" dirty="0" err="1"/>
              <a:t>eos</a:t>
            </a:r>
            <a:r>
              <a:rPr lang="en-CA" dirty="0"/>
              <a:t> et </a:t>
            </a:r>
            <a:r>
              <a:rPr lang="en-CA" dirty="0" err="1"/>
              <a:t>accusam</a:t>
            </a:r>
            <a:r>
              <a:rPr lang="en-CA" dirty="0"/>
              <a:t> et </a:t>
            </a:r>
            <a:r>
              <a:rPr lang="en-CA" dirty="0" err="1"/>
              <a:t>justo</a:t>
            </a:r>
            <a:r>
              <a:rPr lang="en-CA" dirty="0"/>
              <a:t> duo </a:t>
            </a:r>
            <a:r>
              <a:rPr lang="en-CA" dirty="0" err="1"/>
              <a:t>dolores</a:t>
            </a:r>
            <a:r>
              <a:rPr lang="en-CA" dirty="0"/>
              <a:t> et </a:t>
            </a:r>
            <a:r>
              <a:rPr lang="en-CA" dirty="0" err="1"/>
              <a:t>ea</a:t>
            </a:r>
            <a:r>
              <a:rPr lang="en-CA" dirty="0"/>
              <a:t> </a:t>
            </a:r>
            <a:r>
              <a:rPr lang="en-CA" dirty="0" err="1"/>
              <a:t>rebum</a:t>
            </a:r>
            <a:r>
              <a:rPr lang="en-CA" dirty="0"/>
              <a:t>. Stet </a:t>
            </a:r>
            <a:r>
              <a:rPr lang="en-CA" dirty="0" err="1"/>
              <a:t>clita</a:t>
            </a:r>
            <a:r>
              <a:rPr lang="en-CA" dirty="0"/>
              <a:t> </a:t>
            </a:r>
            <a:r>
              <a:rPr lang="en-CA" dirty="0" err="1"/>
              <a:t>kasd</a:t>
            </a:r>
            <a:r>
              <a:rPr lang="en-CA" dirty="0"/>
              <a:t> </a:t>
            </a:r>
            <a:r>
              <a:rPr lang="en-CA" dirty="0" err="1"/>
              <a:t>gubergren</a:t>
            </a:r>
            <a:r>
              <a:rPr lang="en-CA" dirty="0"/>
              <a:t>, no sea </a:t>
            </a:r>
            <a:r>
              <a:rPr lang="en-CA" dirty="0" err="1"/>
              <a:t>takimata</a:t>
            </a:r>
            <a:r>
              <a:rPr lang="en-CA" dirty="0"/>
              <a:t> </a:t>
            </a:r>
            <a:r>
              <a:rPr lang="en-CA" dirty="0" err="1"/>
              <a:t>sanctus</a:t>
            </a:r>
            <a:r>
              <a:rPr lang="en-CA" dirty="0"/>
              <a:t> </a:t>
            </a:r>
            <a:r>
              <a:rPr lang="en-CA" dirty="0" err="1"/>
              <a:t>est</a:t>
            </a:r>
            <a:r>
              <a:rPr lang="en-CA" dirty="0"/>
              <a:t> Lorem ipsum dolor sit </a:t>
            </a:r>
            <a:r>
              <a:rPr lang="en-CA" dirty="0" err="1"/>
              <a:t>amet</a:t>
            </a:r>
            <a:r>
              <a:rPr lang="en-CA" dirty="0"/>
              <a:t>. Lorem ipsum dolor sit </a:t>
            </a:r>
            <a:r>
              <a:rPr lang="en-CA" dirty="0" err="1"/>
              <a:t>amet</a:t>
            </a:r>
            <a:r>
              <a:rPr lang="en-CA" dirty="0"/>
              <a:t>, </a:t>
            </a:r>
            <a:r>
              <a:rPr lang="en-CA" dirty="0" err="1"/>
              <a:t>consetetur</a:t>
            </a:r>
            <a:r>
              <a:rPr lang="en-CA" dirty="0"/>
              <a:t> </a:t>
            </a:r>
            <a:r>
              <a:rPr lang="en-CA" dirty="0" err="1"/>
              <a:t>sadipscing</a:t>
            </a:r>
            <a:r>
              <a:rPr lang="en-CA" dirty="0"/>
              <a:t> </a:t>
            </a:r>
            <a:r>
              <a:rPr lang="en-CA" dirty="0" err="1"/>
              <a:t>elitr</a:t>
            </a:r>
            <a:r>
              <a:rPr lang="en-CA" dirty="0"/>
              <a:t>,  </a:t>
            </a:r>
            <a:r>
              <a:rPr lang="en-CA" dirty="0" err="1"/>
              <a:t>sed</a:t>
            </a:r>
            <a:r>
              <a:rPr lang="en-CA" dirty="0"/>
              <a:t> </a:t>
            </a:r>
            <a:r>
              <a:rPr lang="en-CA" dirty="0" err="1"/>
              <a:t>diam</a:t>
            </a:r>
            <a:r>
              <a:rPr lang="en-CA" dirty="0"/>
              <a:t> </a:t>
            </a:r>
            <a:r>
              <a:rPr lang="en-CA" dirty="0" err="1"/>
              <a:t>nonumy</a:t>
            </a:r>
            <a:r>
              <a:rPr lang="en-CA" dirty="0"/>
              <a:t> </a:t>
            </a:r>
            <a:r>
              <a:rPr lang="en-CA" dirty="0" err="1"/>
              <a:t>eirmod</a:t>
            </a:r>
            <a:r>
              <a:rPr lang="en-CA" dirty="0"/>
              <a:t> </a:t>
            </a:r>
            <a:r>
              <a:rPr lang="en-CA" dirty="0" err="1"/>
              <a:t>tempor</a:t>
            </a:r>
            <a:r>
              <a:rPr lang="en-CA" dirty="0"/>
              <a:t> </a:t>
            </a:r>
            <a:r>
              <a:rPr lang="en-CA" dirty="0" err="1"/>
              <a:t>invidunt</a:t>
            </a:r>
            <a:r>
              <a:rPr lang="en-CA" dirty="0"/>
              <a:t> </a:t>
            </a:r>
            <a:r>
              <a:rPr lang="en-CA" dirty="0" err="1"/>
              <a:t>ut</a:t>
            </a:r>
            <a:r>
              <a:rPr lang="en-CA" dirty="0"/>
              <a:t> </a:t>
            </a:r>
            <a:r>
              <a:rPr lang="en-CA" dirty="0" err="1"/>
              <a:t>labore</a:t>
            </a:r>
            <a:r>
              <a:rPr lang="en-CA" dirty="0"/>
              <a:t> et </a:t>
            </a:r>
            <a:r>
              <a:rPr lang="en-CA" dirty="0" err="1"/>
              <a:t>dolore</a:t>
            </a:r>
            <a:r>
              <a:rPr lang="en-CA" dirty="0"/>
              <a:t> magna </a:t>
            </a:r>
            <a:r>
              <a:rPr lang="en-CA" dirty="0" err="1"/>
              <a:t>aliquyam</a:t>
            </a:r>
            <a:r>
              <a:rPr lang="en-CA" dirty="0"/>
              <a:t> </a:t>
            </a:r>
            <a:r>
              <a:rPr lang="en-CA" dirty="0" err="1"/>
              <a:t>erat</a:t>
            </a:r>
            <a:r>
              <a:rPr lang="en-CA" dirty="0"/>
              <a:t>, </a:t>
            </a:r>
            <a:r>
              <a:rPr lang="en-CA" dirty="0" err="1"/>
              <a:t>sed</a:t>
            </a:r>
            <a:r>
              <a:rPr lang="en-CA" dirty="0"/>
              <a:t> </a:t>
            </a:r>
            <a:r>
              <a:rPr lang="en-CA" dirty="0" err="1"/>
              <a:t>diam</a:t>
            </a:r>
            <a:r>
              <a:rPr lang="en-CA" dirty="0"/>
              <a:t> </a:t>
            </a:r>
            <a:r>
              <a:rPr lang="en-CA" dirty="0" err="1"/>
              <a:t>voluptua</a:t>
            </a:r>
            <a:r>
              <a:rPr lang="en-CA" dirty="0"/>
              <a:t>. At </a:t>
            </a:r>
            <a:r>
              <a:rPr lang="en-CA" dirty="0" err="1"/>
              <a:t>vero</a:t>
            </a:r>
            <a:r>
              <a:rPr lang="en-CA" dirty="0"/>
              <a:t> </a:t>
            </a:r>
            <a:r>
              <a:rPr lang="en-CA" dirty="0" err="1"/>
              <a:t>eos</a:t>
            </a:r>
            <a:r>
              <a:rPr lang="en-CA" dirty="0"/>
              <a:t> et </a:t>
            </a:r>
            <a:r>
              <a:rPr lang="en-CA" dirty="0" err="1"/>
              <a:t>accusam</a:t>
            </a:r>
            <a:r>
              <a:rPr lang="en-CA" dirty="0"/>
              <a:t> et </a:t>
            </a:r>
            <a:r>
              <a:rPr lang="en-CA" dirty="0" err="1"/>
              <a:t>justo</a:t>
            </a:r>
            <a:r>
              <a:rPr lang="en-CA" dirty="0"/>
              <a:t> duo </a:t>
            </a:r>
            <a:r>
              <a:rPr lang="en-CA" dirty="0" err="1"/>
              <a:t>dolores</a:t>
            </a:r>
            <a:r>
              <a:rPr lang="en-CA" dirty="0"/>
              <a:t> et </a:t>
            </a:r>
            <a:r>
              <a:rPr lang="en-CA" dirty="0" err="1"/>
              <a:t>ea</a:t>
            </a:r>
            <a:r>
              <a:rPr lang="en-CA" dirty="0"/>
              <a:t> </a:t>
            </a:r>
            <a:r>
              <a:rPr lang="en-CA" dirty="0" err="1"/>
              <a:t>rebum</a:t>
            </a:r>
            <a:r>
              <a:rPr lang="en-CA" dirty="0"/>
              <a:t>. Stet </a:t>
            </a:r>
            <a:r>
              <a:rPr lang="en-CA" dirty="0" err="1"/>
              <a:t>clita</a:t>
            </a:r>
            <a:r>
              <a:rPr lang="en-CA" dirty="0"/>
              <a:t> </a:t>
            </a:r>
            <a:r>
              <a:rPr lang="en-CA" dirty="0" err="1"/>
              <a:t>kasd</a:t>
            </a:r>
            <a:r>
              <a:rPr lang="en-CA" dirty="0"/>
              <a:t> </a:t>
            </a:r>
            <a:r>
              <a:rPr lang="en-CA" dirty="0" err="1"/>
              <a:t>gubergren</a:t>
            </a:r>
            <a:r>
              <a:rPr lang="en-CA" dirty="0"/>
              <a:t>, </a:t>
            </a:r>
            <a:r>
              <a:rPr lang="en-CA" dirty="0" err="1"/>
              <a:t>sed</a:t>
            </a:r>
            <a:r>
              <a:rPr lang="en-CA" dirty="0"/>
              <a:t> </a:t>
            </a:r>
            <a:r>
              <a:rPr lang="en-CA" dirty="0" err="1"/>
              <a:t>diam</a:t>
            </a:r>
            <a:r>
              <a:rPr lang="en-CA" dirty="0"/>
              <a:t> </a:t>
            </a:r>
            <a:r>
              <a:rPr lang="en-CA" dirty="0" err="1"/>
              <a:t>nonumy</a:t>
            </a:r>
            <a:r>
              <a:rPr lang="en-CA" dirty="0"/>
              <a:t> </a:t>
            </a:r>
            <a:r>
              <a:rPr lang="en-CA" dirty="0" err="1"/>
              <a:t>eirmod</a:t>
            </a:r>
            <a:r>
              <a:rPr lang="en-CA" dirty="0"/>
              <a:t> </a:t>
            </a:r>
            <a:r>
              <a:rPr lang="en-CA" dirty="0" err="1"/>
              <a:t>tempor</a:t>
            </a:r>
            <a:r>
              <a:rPr lang="en-CA" dirty="0"/>
              <a:t> </a:t>
            </a:r>
            <a:r>
              <a:rPr lang="en-CA" dirty="0" err="1"/>
              <a:t>invidunt</a:t>
            </a:r>
            <a:r>
              <a:rPr lang="en-CA" dirty="0"/>
              <a:t> </a:t>
            </a:r>
            <a:r>
              <a:rPr lang="en-CA" dirty="0" err="1"/>
              <a:t>ut</a:t>
            </a:r>
            <a:r>
              <a:rPr lang="en-CA" dirty="0"/>
              <a:t> </a:t>
            </a:r>
            <a:r>
              <a:rPr lang="en-CA" dirty="0" err="1"/>
              <a:t>labore</a:t>
            </a:r>
            <a:r>
              <a:rPr lang="en-CA" dirty="0"/>
              <a:t> et </a:t>
            </a:r>
            <a:r>
              <a:rPr lang="en-CA" dirty="0" err="1"/>
              <a:t>dolore</a:t>
            </a:r>
            <a:r>
              <a:rPr lang="en-CA" dirty="0"/>
              <a:t> magna </a:t>
            </a:r>
            <a:r>
              <a:rPr lang="en-CA" dirty="0" err="1"/>
              <a:t>aliquyam</a:t>
            </a:r>
            <a:r>
              <a:rPr lang="en-CA" dirty="0"/>
              <a:t> </a:t>
            </a:r>
            <a:r>
              <a:rPr lang="en-CA" dirty="0" err="1"/>
              <a:t>erat</a:t>
            </a:r>
            <a:r>
              <a:rPr lang="en-CA" dirty="0"/>
              <a:t>, </a:t>
            </a:r>
            <a:r>
              <a:rPr lang="en-CA" dirty="0" err="1"/>
              <a:t>sed</a:t>
            </a:r>
            <a:r>
              <a:rPr lang="en-CA" dirty="0"/>
              <a:t> </a:t>
            </a:r>
            <a:r>
              <a:rPr lang="en-CA" dirty="0" err="1"/>
              <a:t>diam</a:t>
            </a:r>
            <a:r>
              <a:rPr lang="en-CA" dirty="0"/>
              <a:t> </a:t>
            </a:r>
            <a:r>
              <a:rPr lang="en-CA" dirty="0" err="1"/>
              <a:t>voluptua</a:t>
            </a:r>
            <a:r>
              <a:rPr lang="en-CA" dirty="0"/>
              <a:t>:</a:t>
            </a:r>
          </a:p>
          <a:p>
            <a:pPr lvl="1"/>
            <a:r>
              <a:rPr lang="en-CA" dirty="0"/>
              <a:t>At </a:t>
            </a:r>
            <a:r>
              <a:rPr lang="en-CA" dirty="0" err="1"/>
              <a:t>vero</a:t>
            </a:r>
            <a:r>
              <a:rPr lang="en-CA" dirty="0"/>
              <a:t> </a:t>
            </a:r>
            <a:r>
              <a:rPr lang="en-CA" dirty="0" err="1"/>
              <a:t>eos</a:t>
            </a:r>
            <a:r>
              <a:rPr lang="en-CA" dirty="0"/>
              <a:t> et </a:t>
            </a:r>
            <a:r>
              <a:rPr lang="en-CA" dirty="0" err="1"/>
              <a:t>accusam</a:t>
            </a:r>
            <a:r>
              <a:rPr lang="en-CA" dirty="0"/>
              <a:t> et </a:t>
            </a:r>
            <a:r>
              <a:rPr lang="en-CA" dirty="0" err="1"/>
              <a:t>justo</a:t>
            </a:r>
            <a:r>
              <a:rPr lang="en-CA" dirty="0"/>
              <a:t> Stet </a:t>
            </a:r>
            <a:r>
              <a:rPr lang="en-CA" dirty="0" err="1"/>
              <a:t>clita</a:t>
            </a:r>
            <a:r>
              <a:rPr lang="en-CA" dirty="0"/>
              <a:t> </a:t>
            </a:r>
            <a:r>
              <a:rPr lang="en-CA" dirty="0" err="1"/>
              <a:t>kasd</a:t>
            </a:r>
            <a:r>
              <a:rPr lang="en-CA" dirty="0"/>
              <a:t> </a:t>
            </a:r>
            <a:r>
              <a:rPr lang="en-CA" dirty="0" err="1"/>
              <a:t>gubergren</a:t>
            </a:r>
            <a:r>
              <a:rPr lang="en-CA" dirty="0"/>
              <a:t>, no sea </a:t>
            </a:r>
            <a:r>
              <a:rPr lang="en-CA" dirty="0" err="1"/>
              <a:t>takimata</a:t>
            </a:r>
            <a:r>
              <a:rPr lang="en-CA" dirty="0"/>
              <a:t> </a:t>
            </a:r>
            <a:r>
              <a:rPr lang="en-CA" dirty="0" err="1"/>
              <a:t>sanctus</a:t>
            </a:r>
            <a:r>
              <a:rPr lang="en-CA" dirty="0"/>
              <a:t> </a:t>
            </a:r>
            <a:r>
              <a:rPr lang="en-CA" dirty="0" err="1"/>
              <a:t>est</a:t>
            </a:r>
            <a:r>
              <a:rPr lang="en-CA" dirty="0"/>
              <a:t> lorem ipsum dolor sit </a:t>
            </a:r>
            <a:r>
              <a:rPr lang="en-CA" dirty="0" err="1"/>
              <a:t>amet</a:t>
            </a:r>
            <a:r>
              <a:rPr lang="en-CA" dirty="0"/>
              <a:t>. </a:t>
            </a:r>
          </a:p>
          <a:p>
            <a:pPr lvl="1"/>
            <a:r>
              <a:rPr lang="en-CA" dirty="0"/>
              <a:t>Duo </a:t>
            </a:r>
            <a:r>
              <a:rPr lang="en-CA" dirty="0" err="1"/>
              <a:t>dolores</a:t>
            </a:r>
            <a:r>
              <a:rPr lang="en-CA" dirty="0"/>
              <a:t> et </a:t>
            </a:r>
            <a:r>
              <a:rPr lang="en-CA" dirty="0" err="1"/>
              <a:t>ea</a:t>
            </a:r>
            <a:r>
              <a:rPr lang="en-CA" dirty="0"/>
              <a:t> </a:t>
            </a:r>
            <a:r>
              <a:rPr lang="en-CA" dirty="0" err="1"/>
              <a:t>rebum</a:t>
            </a:r>
            <a:r>
              <a:rPr lang="en-CA" dirty="0"/>
              <a:t>. Stet </a:t>
            </a:r>
            <a:r>
              <a:rPr lang="en-CA" dirty="0" err="1"/>
              <a:t>clita</a:t>
            </a:r>
            <a:r>
              <a:rPr lang="en-CA" dirty="0"/>
              <a:t> </a:t>
            </a:r>
            <a:r>
              <a:rPr lang="en-CA" dirty="0" err="1"/>
              <a:t>kasd</a:t>
            </a:r>
            <a:r>
              <a:rPr lang="en-CA" dirty="0"/>
              <a:t> </a:t>
            </a:r>
            <a:r>
              <a:rPr lang="en-CA" dirty="0" err="1"/>
              <a:t>gubergren</a:t>
            </a:r>
            <a:r>
              <a:rPr lang="en-CA" dirty="0"/>
              <a:t>, no sea </a:t>
            </a:r>
            <a:r>
              <a:rPr lang="en-CA" dirty="0" err="1"/>
              <a:t>takimata</a:t>
            </a:r>
            <a:r>
              <a:rPr lang="en-CA" dirty="0"/>
              <a:t> </a:t>
            </a:r>
            <a:r>
              <a:rPr lang="en-CA" dirty="0" err="1"/>
              <a:t>sanctus</a:t>
            </a:r>
            <a:r>
              <a:rPr lang="en-CA" dirty="0"/>
              <a:t> </a:t>
            </a:r>
            <a:r>
              <a:rPr lang="en-CA" dirty="0" err="1"/>
              <a:t>est</a:t>
            </a:r>
            <a:r>
              <a:rPr lang="en-CA" dirty="0"/>
              <a:t> lorem ipsum dolor sit </a:t>
            </a:r>
            <a:r>
              <a:rPr lang="en-CA" dirty="0" err="1"/>
              <a:t>amet</a:t>
            </a:r>
            <a:r>
              <a:rPr lang="en-CA" dirty="0"/>
              <a:t>.</a:t>
            </a:r>
          </a:p>
          <a:p>
            <a:pPr lvl="1"/>
            <a:r>
              <a:rPr lang="en-CA" dirty="0" err="1"/>
              <a:t>Ut</a:t>
            </a:r>
            <a:r>
              <a:rPr lang="en-CA" dirty="0"/>
              <a:t> </a:t>
            </a:r>
            <a:r>
              <a:rPr lang="en-CA" dirty="0" err="1"/>
              <a:t>wisi</a:t>
            </a:r>
            <a:r>
              <a:rPr lang="en-CA" dirty="0"/>
              <a:t> </a:t>
            </a:r>
            <a:r>
              <a:rPr lang="en-CA" dirty="0" err="1"/>
              <a:t>enim</a:t>
            </a:r>
            <a:r>
              <a:rPr lang="en-CA" dirty="0"/>
              <a:t> ad minim </a:t>
            </a:r>
            <a:r>
              <a:rPr lang="en-CA" dirty="0" err="1"/>
              <a:t>veniam</a:t>
            </a:r>
            <a:r>
              <a:rPr lang="en-CA" dirty="0"/>
              <a:t>, </a:t>
            </a:r>
            <a:r>
              <a:rPr lang="en-CA" dirty="0" err="1"/>
              <a:t>quis</a:t>
            </a:r>
            <a:r>
              <a:rPr lang="en-CA" dirty="0"/>
              <a:t> </a:t>
            </a:r>
            <a:r>
              <a:rPr lang="en-CA" dirty="0" err="1"/>
              <a:t>nostrud</a:t>
            </a:r>
            <a:r>
              <a:rPr lang="en-CA" dirty="0"/>
              <a:t> </a:t>
            </a:r>
            <a:r>
              <a:rPr lang="en-CA" dirty="0" err="1"/>
              <a:t>exerci</a:t>
            </a:r>
            <a:r>
              <a:rPr lang="en-CA" dirty="0"/>
              <a:t> </a:t>
            </a:r>
            <a:r>
              <a:rPr lang="en-CA" dirty="0" err="1"/>
              <a:t>tation</a:t>
            </a:r>
            <a:r>
              <a:rPr lang="en-CA" dirty="0"/>
              <a:t> </a:t>
            </a:r>
            <a:r>
              <a:rPr lang="en-CA" dirty="0" err="1"/>
              <a:t>ullamcorper</a:t>
            </a:r>
            <a:r>
              <a:rPr lang="en-CA" dirty="0"/>
              <a:t> </a:t>
            </a:r>
            <a:r>
              <a:rPr lang="en-CA" dirty="0" err="1"/>
              <a:t>suscipit</a:t>
            </a:r>
            <a:r>
              <a:rPr lang="en-CA" dirty="0"/>
              <a:t> </a:t>
            </a:r>
            <a:r>
              <a:rPr lang="en-CA" dirty="0" err="1"/>
              <a:t>lobortis</a:t>
            </a:r>
            <a:r>
              <a:rPr lang="en-CA" dirty="0"/>
              <a:t> </a:t>
            </a:r>
            <a:r>
              <a:rPr lang="en-CA" dirty="0" err="1"/>
              <a:t>nisl</a:t>
            </a:r>
            <a:r>
              <a:rPr lang="en-CA" dirty="0"/>
              <a:t> </a:t>
            </a:r>
            <a:r>
              <a:rPr lang="en-CA" dirty="0" err="1"/>
              <a:t>ut</a:t>
            </a:r>
            <a:r>
              <a:rPr lang="en-CA" dirty="0"/>
              <a:t> </a:t>
            </a:r>
            <a:r>
              <a:rPr lang="en-CA" dirty="0" err="1"/>
              <a:t>aliquip</a:t>
            </a:r>
            <a:r>
              <a:rPr lang="en-CA" dirty="0"/>
              <a:t> ex </a:t>
            </a:r>
            <a:r>
              <a:rPr lang="en-CA" dirty="0" err="1"/>
              <a:t>ea</a:t>
            </a:r>
            <a:r>
              <a:rPr lang="en-CA" dirty="0"/>
              <a:t> </a:t>
            </a:r>
            <a:r>
              <a:rPr lang="en-CA" dirty="0" err="1"/>
              <a:t>comm</a:t>
            </a:r>
            <a:br>
              <a:rPr lang="en-CA" dirty="0"/>
            </a:br>
            <a:r>
              <a:rPr lang="en-CA" dirty="0" err="1"/>
              <a:t>odo</a:t>
            </a:r>
            <a:r>
              <a:rPr lang="en-CA" dirty="0"/>
              <a:t> </a:t>
            </a:r>
            <a:r>
              <a:rPr lang="en-CA" dirty="0" err="1"/>
              <a:t>consequat</a:t>
            </a:r>
            <a:r>
              <a:rPr lang="en-CA" dirty="0"/>
              <a:t>.</a:t>
            </a:r>
          </a:p>
          <a:p>
            <a:pPr lvl="1"/>
            <a:r>
              <a:rPr lang="en-CA" dirty="0"/>
              <a:t>Lorem ipsum dolor sit </a:t>
            </a:r>
            <a:r>
              <a:rPr lang="en-CA" dirty="0" err="1"/>
              <a:t>amet</a:t>
            </a:r>
            <a:r>
              <a:rPr lang="en-CA" dirty="0"/>
              <a:t>, </a:t>
            </a:r>
            <a:r>
              <a:rPr lang="en-CA" dirty="0" err="1"/>
              <a:t>consetetur</a:t>
            </a:r>
            <a:r>
              <a:rPr lang="en-CA" dirty="0"/>
              <a:t> </a:t>
            </a:r>
            <a:r>
              <a:rPr lang="en-CA" dirty="0" err="1"/>
              <a:t>sadipscing</a:t>
            </a:r>
            <a:r>
              <a:rPr lang="en-CA" dirty="0"/>
              <a:t> </a:t>
            </a:r>
            <a:r>
              <a:rPr lang="en-CA" dirty="0" err="1"/>
              <a:t>elitr</a:t>
            </a:r>
            <a:r>
              <a:rPr lang="en-CA" dirty="0"/>
              <a:t>,  </a:t>
            </a:r>
            <a:r>
              <a:rPr lang="en-CA" dirty="0" err="1"/>
              <a:t>sed</a:t>
            </a:r>
            <a:r>
              <a:rPr lang="en-CA" dirty="0"/>
              <a:t> </a:t>
            </a:r>
            <a:r>
              <a:rPr lang="en-CA" dirty="0" err="1"/>
              <a:t>diam</a:t>
            </a:r>
            <a:r>
              <a:rPr lang="en-CA" dirty="0"/>
              <a:t> </a:t>
            </a:r>
            <a:r>
              <a:rPr lang="en-CA" dirty="0" err="1"/>
              <a:t>nonumy</a:t>
            </a:r>
            <a:r>
              <a:rPr lang="en-CA" dirty="0"/>
              <a:t> </a:t>
            </a:r>
            <a:r>
              <a:rPr lang="en-CA" dirty="0" err="1"/>
              <a:t>eirmod</a:t>
            </a:r>
            <a:r>
              <a:rPr lang="en-CA" dirty="0"/>
              <a:t> </a:t>
            </a:r>
            <a:r>
              <a:rPr lang="en-CA" dirty="0" err="1"/>
              <a:t>tempor</a:t>
            </a:r>
            <a:r>
              <a:rPr lang="en-CA" dirty="0"/>
              <a:t> </a:t>
            </a:r>
            <a:r>
              <a:rPr lang="en-CA" dirty="0" err="1"/>
              <a:t>invidunt</a:t>
            </a:r>
            <a:r>
              <a:rPr lang="en-CA" dirty="0"/>
              <a:t> </a:t>
            </a:r>
            <a:r>
              <a:rPr lang="en-CA" dirty="0" err="1"/>
              <a:t>ut</a:t>
            </a:r>
            <a:r>
              <a:rPr lang="en-CA" dirty="0"/>
              <a:t> </a:t>
            </a:r>
            <a:r>
              <a:rPr lang="en-CA" dirty="0" err="1"/>
              <a:t>labore</a:t>
            </a:r>
            <a:r>
              <a:rPr lang="en-CA" dirty="0"/>
              <a:t> et </a:t>
            </a:r>
            <a:r>
              <a:rPr lang="en-CA" dirty="0" err="1"/>
              <a:t>dolore</a:t>
            </a:r>
            <a:r>
              <a:rPr lang="en-CA" dirty="0"/>
              <a:t> magna </a:t>
            </a:r>
            <a:r>
              <a:rPr lang="en-CA" dirty="0" err="1"/>
              <a:t>aliquyam</a:t>
            </a:r>
            <a:r>
              <a:rPr lang="en-CA" dirty="0"/>
              <a:t> </a:t>
            </a:r>
            <a:r>
              <a:rPr lang="en-CA" dirty="0" err="1"/>
              <a:t>erat</a:t>
            </a:r>
            <a:r>
              <a:rPr lang="en-CA" dirty="0"/>
              <a:t>, </a:t>
            </a:r>
            <a:r>
              <a:rPr lang="en-CA" dirty="0" err="1"/>
              <a:t>sed</a:t>
            </a:r>
            <a:r>
              <a:rPr lang="en-CA" dirty="0"/>
              <a:t> </a:t>
            </a:r>
            <a:r>
              <a:rPr lang="en-CA" dirty="0" err="1"/>
              <a:t>diam</a:t>
            </a:r>
            <a:r>
              <a:rPr lang="en-CA" dirty="0"/>
              <a:t> </a:t>
            </a:r>
            <a:r>
              <a:rPr lang="en-CA" dirty="0" err="1"/>
              <a:t>voluptua</a:t>
            </a:r>
            <a:r>
              <a:rPr lang="en-CA" dirty="0"/>
              <a:t>.</a:t>
            </a:r>
          </a:p>
          <a:p>
            <a:pPr lvl="1"/>
            <a:r>
              <a:rPr lang="en-CA" dirty="0"/>
              <a:t>Duis </a:t>
            </a:r>
            <a:r>
              <a:rPr lang="en-CA" dirty="0" err="1"/>
              <a:t>autem</a:t>
            </a:r>
            <a:r>
              <a:rPr lang="en-CA" dirty="0"/>
              <a:t> </a:t>
            </a:r>
            <a:r>
              <a:rPr lang="en-CA" dirty="0" err="1"/>
              <a:t>vel</a:t>
            </a:r>
            <a:r>
              <a:rPr lang="en-CA" dirty="0"/>
              <a:t> </a:t>
            </a:r>
            <a:r>
              <a:rPr lang="en-CA" dirty="0" err="1"/>
              <a:t>eum</a:t>
            </a:r>
            <a:r>
              <a:rPr lang="en-CA" dirty="0"/>
              <a:t> </a:t>
            </a:r>
            <a:r>
              <a:rPr lang="en-CA" dirty="0" err="1"/>
              <a:t>iriure</a:t>
            </a:r>
            <a:r>
              <a:rPr lang="en-CA" dirty="0"/>
              <a:t> dolor in </a:t>
            </a:r>
            <a:r>
              <a:rPr lang="en-CA" dirty="0" err="1"/>
              <a:t>hendrerit</a:t>
            </a:r>
            <a:r>
              <a:rPr lang="en-CA" dirty="0"/>
              <a:t> in </a:t>
            </a:r>
            <a:r>
              <a:rPr lang="en-CA" dirty="0" err="1"/>
              <a:t>vulputate</a:t>
            </a:r>
            <a:r>
              <a:rPr lang="en-CA" dirty="0"/>
              <a:t> </a:t>
            </a:r>
            <a:r>
              <a:rPr lang="en-CA" dirty="0" err="1"/>
              <a:t>velit</a:t>
            </a:r>
            <a:r>
              <a:rPr lang="en-CA" dirty="0"/>
              <a:t> </a:t>
            </a:r>
            <a:r>
              <a:rPr lang="en-CA" dirty="0" err="1"/>
              <a:t>esse</a:t>
            </a:r>
            <a:r>
              <a:rPr lang="en-CA" dirty="0"/>
              <a:t> </a:t>
            </a:r>
            <a:r>
              <a:rPr lang="en-CA" dirty="0" err="1"/>
              <a:t>molestie</a:t>
            </a:r>
            <a:r>
              <a:rPr lang="en-CA" dirty="0"/>
              <a:t> </a:t>
            </a:r>
            <a:r>
              <a:rPr lang="en-CA" dirty="0" err="1"/>
              <a:t>consequat</a:t>
            </a:r>
            <a:r>
              <a:rPr lang="en-CA" dirty="0"/>
              <a:t>, </a:t>
            </a:r>
            <a:r>
              <a:rPr lang="en-CA" dirty="0" err="1"/>
              <a:t>vel</a:t>
            </a:r>
            <a:r>
              <a:rPr lang="en-CA" dirty="0"/>
              <a:t> </a:t>
            </a:r>
            <a:r>
              <a:rPr lang="en-CA" dirty="0" err="1"/>
              <a:t>illum</a:t>
            </a:r>
            <a:r>
              <a:rPr lang="en-CA" dirty="0"/>
              <a:t> </a:t>
            </a:r>
            <a:r>
              <a:rPr lang="en-CA" dirty="0" err="1"/>
              <a:t>dolore</a:t>
            </a:r>
            <a:r>
              <a:rPr lang="en-CA" dirty="0"/>
              <a:t> </a:t>
            </a:r>
            <a:r>
              <a:rPr lang="en-CA" dirty="0" err="1"/>
              <a:t>eu</a:t>
            </a:r>
            <a:r>
              <a:rPr lang="en-CA" dirty="0"/>
              <a:t> </a:t>
            </a:r>
            <a:r>
              <a:rPr lang="en-CA" dirty="0" err="1"/>
              <a:t>feugiat</a:t>
            </a:r>
            <a:r>
              <a:rPr lang="en-CA" dirty="0"/>
              <a:t> </a:t>
            </a:r>
            <a:r>
              <a:rPr lang="en-CA" dirty="0" err="1"/>
              <a:t>nulla</a:t>
            </a:r>
            <a:r>
              <a:rPr lang="en-CA" dirty="0"/>
              <a:t> </a:t>
            </a:r>
            <a:r>
              <a:rPr lang="en-CA" dirty="0" err="1"/>
              <a:t>facilisis</a:t>
            </a:r>
            <a:r>
              <a:rPr lang="en-CA" dirty="0"/>
              <a:t> at </a:t>
            </a:r>
            <a:r>
              <a:rPr lang="en-CA" dirty="0" err="1"/>
              <a:t>ver</a:t>
            </a:r>
            <a:r>
              <a:rPr lang="en-CA" dirty="0"/>
              <a:t> </a:t>
            </a:r>
            <a:r>
              <a:rPr lang="en-CA" dirty="0" err="1"/>
              <a:t>duis</a:t>
            </a:r>
            <a:r>
              <a:rPr lang="en-CA" dirty="0"/>
              <a:t> </a:t>
            </a:r>
            <a:r>
              <a:rPr lang="en-CA" dirty="0" err="1"/>
              <a:t>dolore</a:t>
            </a:r>
            <a:r>
              <a:rPr lang="en-CA" dirty="0"/>
              <a:t> </a:t>
            </a:r>
            <a:r>
              <a:rPr lang="en-CA" dirty="0" err="1"/>
              <a:t>te</a:t>
            </a:r>
            <a:r>
              <a:rPr lang="en-CA" dirty="0"/>
              <a:t> </a:t>
            </a:r>
            <a:r>
              <a:rPr lang="en-CA" dirty="0" err="1"/>
              <a:t>feugait</a:t>
            </a:r>
            <a:r>
              <a:rPr lang="en-CA" dirty="0"/>
              <a:t> </a:t>
            </a:r>
            <a:r>
              <a:rPr lang="en-CA" dirty="0" err="1"/>
              <a:t>nulla</a:t>
            </a:r>
            <a:r>
              <a:rPr lang="en-CA" dirty="0"/>
              <a:t> </a:t>
            </a:r>
            <a:r>
              <a:rPr lang="en-CA" dirty="0" err="1"/>
              <a:t>facilisi</a:t>
            </a:r>
            <a:r>
              <a:rPr lang="en-CA" dirty="0"/>
              <a:t>.</a:t>
            </a:r>
          </a:p>
          <a:p>
            <a:pPr lvl="1"/>
            <a:r>
              <a:rPr lang="en-CA" dirty="0" err="1"/>
              <a:t>Ut</a:t>
            </a:r>
            <a:r>
              <a:rPr lang="en-CA" dirty="0"/>
              <a:t> </a:t>
            </a:r>
            <a:r>
              <a:rPr lang="en-CA" dirty="0" err="1"/>
              <a:t>wisi</a:t>
            </a:r>
            <a:r>
              <a:rPr lang="en-CA" dirty="0"/>
              <a:t> </a:t>
            </a:r>
            <a:r>
              <a:rPr lang="en-CA" dirty="0" err="1"/>
              <a:t>enim</a:t>
            </a:r>
            <a:r>
              <a:rPr lang="en-CA" dirty="0"/>
              <a:t> ad minim </a:t>
            </a:r>
            <a:r>
              <a:rPr lang="en-CA" dirty="0" err="1"/>
              <a:t>veniam</a:t>
            </a:r>
            <a:r>
              <a:rPr lang="en-CA" dirty="0"/>
              <a:t>, </a:t>
            </a:r>
            <a:r>
              <a:rPr lang="en-CA" dirty="0" err="1"/>
              <a:t>quis</a:t>
            </a:r>
            <a:r>
              <a:rPr lang="en-CA" dirty="0"/>
              <a:t> </a:t>
            </a:r>
            <a:r>
              <a:rPr lang="en-CA" dirty="0" err="1"/>
              <a:t>nostrud</a:t>
            </a:r>
            <a:r>
              <a:rPr lang="en-CA" dirty="0"/>
              <a:t> </a:t>
            </a:r>
            <a:r>
              <a:rPr lang="en-CA" dirty="0" err="1"/>
              <a:t>exerci</a:t>
            </a:r>
            <a:r>
              <a:rPr lang="en-CA" dirty="0"/>
              <a:t> </a:t>
            </a:r>
            <a:r>
              <a:rPr lang="en-CA" dirty="0" err="1"/>
              <a:t>tation</a:t>
            </a:r>
            <a:r>
              <a:rPr lang="en-CA" dirty="0"/>
              <a:t> </a:t>
            </a:r>
            <a:r>
              <a:rPr lang="en-CA" dirty="0" err="1"/>
              <a:t>ullamcorper</a:t>
            </a:r>
            <a:r>
              <a:rPr lang="en-CA" dirty="0"/>
              <a:t> </a:t>
            </a:r>
            <a:r>
              <a:rPr lang="en-CA" dirty="0" err="1"/>
              <a:t>suscipit</a:t>
            </a:r>
            <a:r>
              <a:rPr lang="en-CA" dirty="0"/>
              <a:t> </a:t>
            </a:r>
            <a:r>
              <a:rPr lang="en-CA" dirty="0" err="1"/>
              <a:t>lobortis</a:t>
            </a:r>
            <a:r>
              <a:rPr lang="en-CA" dirty="0"/>
              <a:t> </a:t>
            </a:r>
            <a:r>
              <a:rPr lang="en-CA" dirty="0" err="1"/>
              <a:t>nisl</a:t>
            </a:r>
            <a:r>
              <a:rPr lang="en-CA" dirty="0"/>
              <a:t> </a:t>
            </a:r>
            <a:r>
              <a:rPr lang="en-CA" dirty="0" err="1"/>
              <a:t>ut</a:t>
            </a:r>
            <a:r>
              <a:rPr lang="en-CA" dirty="0"/>
              <a:t> </a:t>
            </a:r>
            <a:r>
              <a:rPr lang="en-CA" dirty="0" err="1"/>
              <a:t>aliquip</a:t>
            </a:r>
            <a:r>
              <a:rPr lang="en-CA" dirty="0"/>
              <a:t> ex </a:t>
            </a:r>
            <a:r>
              <a:rPr lang="en-CA" dirty="0" err="1"/>
              <a:t>ea</a:t>
            </a:r>
            <a:r>
              <a:rPr lang="en-CA" dirty="0"/>
              <a:t> </a:t>
            </a:r>
            <a:br>
              <a:rPr lang="en-CA" dirty="0"/>
            </a:br>
            <a:r>
              <a:rPr lang="en-CA" dirty="0" err="1"/>
              <a:t>commodo</a:t>
            </a:r>
            <a:r>
              <a:rPr lang="en-CA" dirty="0"/>
              <a:t> </a:t>
            </a:r>
            <a:r>
              <a:rPr lang="en-CA" dirty="0" err="1"/>
              <a:t>consequat</a:t>
            </a:r>
            <a:r>
              <a:rPr lang="en-CA" dirty="0"/>
              <a:t>.</a:t>
            </a:r>
          </a:p>
          <a:p>
            <a:pPr lvl="1"/>
            <a:r>
              <a:rPr lang="en-CA" dirty="0"/>
              <a:t>At </a:t>
            </a:r>
            <a:r>
              <a:rPr lang="en-CA" dirty="0" err="1"/>
              <a:t>vero</a:t>
            </a:r>
            <a:r>
              <a:rPr lang="en-CA" dirty="0"/>
              <a:t> </a:t>
            </a:r>
            <a:r>
              <a:rPr lang="en-CA" dirty="0" err="1"/>
              <a:t>eos</a:t>
            </a:r>
            <a:r>
              <a:rPr lang="en-CA" dirty="0"/>
              <a:t> et </a:t>
            </a:r>
            <a:r>
              <a:rPr lang="en-CA" dirty="0" err="1"/>
              <a:t>accusam</a:t>
            </a:r>
            <a:r>
              <a:rPr lang="en-CA" dirty="0"/>
              <a:t> et </a:t>
            </a:r>
            <a:r>
              <a:rPr lang="en-CA" dirty="0" err="1"/>
              <a:t>justo</a:t>
            </a:r>
            <a:r>
              <a:rPr lang="en-CA" dirty="0"/>
              <a:t> duo </a:t>
            </a:r>
            <a:r>
              <a:rPr lang="en-CA" dirty="0" err="1"/>
              <a:t>dolores</a:t>
            </a:r>
            <a:r>
              <a:rPr lang="en-CA" dirty="0"/>
              <a:t> et </a:t>
            </a:r>
            <a:r>
              <a:rPr lang="en-CA" dirty="0" err="1"/>
              <a:t>ea</a:t>
            </a:r>
            <a:r>
              <a:rPr lang="en-CA" dirty="0"/>
              <a:t> </a:t>
            </a:r>
            <a:r>
              <a:rPr lang="en-CA" dirty="0" err="1"/>
              <a:t>rebum</a:t>
            </a:r>
            <a:r>
              <a:rPr lang="en-CA" dirty="0"/>
              <a:t>. Stet </a:t>
            </a:r>
            <a:r>
              <a:rPr lang="en-CA" dirty="0" err="1"/>
              <a:t>clita</a:t>
            </a:r>
            <a:r>
              <a:rPr lang="en-CA" dirty="0"/>
              <a:t> </a:t>
            </a:r>
            <a:r>
              <a:rPr lang="en-CA" dirty="0" err="1"/>
              <a:t>kasd</a:t>
            </a:r>
            <a:r>
              <a:rPr lang="en-CA" dirty="0"/>
              <a:t> </a:t>
            </a:r>
            <a:r>
              <a:rPr lang="en-CA" dirty="0" err="1"/>
              <a:t>gubergren</a:t>
            </a:r>
            <a:r>
              <a:rPr lang="en-CA" dirty="0"/>
              <a:t>, no sea </a:t>
            </a:r>
            <a:r>
              <a:rPr lang="en-CA" dirty="0" err="1"/>
              <a:t>takimata</a:t>
            </a:r>
            <a:r>
              <a:rPr lang="en-CA" dirty="0"/>
              <a:t> </a:t>
            </a:r>
            <a:r>
              <a:rPr lang="en-CA" dirty="0" err="1"/>
              <a:t>sanctus</a:t>
            </a:r>
            <a:r>
              <a:rPr lang="en-CA" dirty="0"/>
              <a:t> </a:t>
            </a:r>
            <a:r>
              <a:rPr lang="en-CA" dirty="0" err="1"/>
              <a:t>est</a:t>
            </a:r>
            <a:r>
              <a:rPr lang="en-CA" dirty="0"/>
              <a:t> Lorem ipsum dolor sit </a:t>
            </a:r>
            <a:r>
              <a:rPr lang="en-CA" dirty="0" err="1"/>
              <a:t>amet</a:t>
            </a:r>
            <a:r>
              <a:rPr lang="en-CA" dirty="0"/>
              <a:t>.</a:t>
            </a:r>
          </a:p>
        </p:txBody>
      </p:sp>
      <p:sp>
        <p:nvSpPr>
          <p:cNvPr id="12" name="AutoShape 3"/>
          <p:cNvSpPr>
            <a:spLocks noChangeAspect="1" noChangeArrowheads="1" noTextEdit="1"/>
          </p:cNvSpPr>
          <p:nvPr userDrawn="1"/>
        </p:nvSpPr>
        <p:spPr bwMode="auto">
          <a:xfrm>
            <a:off x="365125" y="365125"/>
            <a:ext cx="901700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" name="Freeform 5"/>
          <p:cNvSpPr>
            <a:spLocks noChangeAspect="1" noEditPoints="1"/>
          </p:cNvSpPr>
          <p:nvPr userDrawn="1"/>
        </p:nvSpPr>
        <p:spPr bwMode="auto">
          <a:xfrm>
            <a:off x="754593" y="475512"/>
            <a:ext cx="914400" cy="914400"/>
          </a:xfrm>
          <a:custGeom>
            <a:avLst/>
            <a:gdLst>
              <a:gd name="T0" fmla="*/ 3869 w 5760"/>
              <a:gd name="T1" fmla="*/ 1545 h 5760"/>
              <a:gd name="T2" fmla="*/ 2018 w 5760"/>
              <a:gd name="T3" fmla="*/ 2250 h 5760"/>
              <a:gd name="T4" fmla="*/ 2018 w 5760"/>
              <a:gd name="T5" fmla="*/ 2250 h 5760"/>
              <a:gd name="T6" fmla="*/ 1556 w 5760"/>
              <a:gd name="T7" fmla="*/ 3934 h 5760"/>
              <a:gd name="T8" fmla="*/ 1755 w 5760"/>
              <a:gd name="T9" fmla="*/ 4133 h 5760"/>
              <a:gd name="T10" fmla="*/ 3470 w 5760"/>
              <a:gd name="T11" fmla="*/ 3455 h 5760"/>
              <a:gd name="T12" fmla="*/ 3861 w 5760"/>
              <a:gd name="T13" fmla="*/ 3710 h 5760"/>
              <a:gd name="T14" fmla="*/ 3933 w 5760"/>
              <a:gd name="T15" fmla="*/ 3255 h 5760"/>
              <a:gd name="T16" fmla="*/ 3734 w 5760"/>
              <a:gd name="T17" fmla="*/ 4133 h 5760"/>
              <a:gd name="T18" fmla="*/ 3694 w 5760"/>
              <a:gd name="T19" fmla="*/ 2712 h 5760"/>
              <a:gd name="T20" fmla="*/ 3905 w 5760"/>
              <a:gd name="T21" fmla="*/ 2466 h 5760"/>
              <a:gd name="T22" fmla="*/ 3574 w 5760"/>
              <a:gd name="T23" fmla="*/ 2354 h 5760"/>
              <a:gd name="T24" fmla="*/ 3853 w 5760"/>
              <a:gd name="T25" fmla="*/ 1324 h 5760"/>
              <a:gd name="T26" fmla="*/ 3295 w 5760"/>
              <a:gd name="T27" fmla="*/ 2298 h 5760"/>
              <a:gd name="T28" fmla="*/ 2685 w 5760"/>
              <a:gd name="T29" fmla="*/ 2469 h 5760"/>
              <a:gd name="T30" fmla="*/ 2816 w 5760"/>
              <a:gd name="T31" fmla="*/ 1987 h 5760"/>
              <a:gd name="T32" fmla="*/ 2170 w 5760"/>
              <a:gd name="T33" fmla="*/ 2593 h 5760"/>
              <a:gd name="T34" fmla="*/ 2712 w 5760"/>
              <a:gd name="T35" fmla="*/ 1580 h 5760"/>
              <a:gd name="T36" fmla="*/ 1779 w 5760"/>
              <a:gd name="T37" fmla="*/ 2274 h 5760"/>
              <a:gd name="T38" fmla="*/ 1643 w 5760"/>
              <a:gd name="T39" fmla="*/ 1795 h 5760"/>
              <a:gd name="T40" fmla="*/ 1388 w 5760"/>
              <a:gd name="T41" fmla="*/ 2066 h 5760"/>
              <a:gd name="T42" fmla="*/ 2122 w 5760"/>
              <a:gd name="T43" fmla="*/ 2792 h 5760"/>
              <a:gd name="T44" fmla="*/ 2417 w 5760"/>
              <a:gd name="T45" fmla="*/ 2832 h 5760"/>
              <a:gd name="T46" fmla="*/ 1292 w 5760"/>
              <a:gd name="T47" fmla="*/ 3917 h 5760"/>
              <a:gd name="T48" fmla="*/ 2537 w 5760"/>
              <a:gd name="T49" fmla="*/ 3678 h 5760"/>
              <a:gd name="T50" fmla="*/ 3374 w 5760"/>
              <a:gd name="T51" fmla="*/ 2489 h 5760"/>
              <a:gd name="T52" fmla="*/ 2888 w 5760"/>
              <a:gd name="T53" fmla="*/ 3502 h 5760"/>
              <a:gd name="T54" fmla="*/ 4484 w 5760"/>
              <a:gd name="T55" fmla="*/ 3646 h 5760"/>
              <a:gd name="T56" fmla="*/ 5321 w 5760"/>
              <a:gd name="T57" fmla="*/ 3701 h 5760"/>
              <a:gd name="T58" fmla="*/ 5297 w 5760"/>
              <a:gd name="T59" fmla="*/ 3694 h 5760"/>
              <a:gd name="T60" fmla="*/ 5066 w 5760"/>
              <a:gd name="T61" fmla="*/ 2513 h 5760"/>
              <a:gd name="T62" fmla="*/ 5138 w 5760"/>
              <a:gd name="T63" fmla="*/ 3415 h 5760"/>
              <a:gd name="T64" fmla="*/ 2880 w 5760"/>
              <a:gd name="T65" fmla="*/ 5449 h 5760"/>
              <a:gd name="T66" fmla="*/ 2063 w 5760"/>
              <a:gd name="T67" fmla="*/ 5306 h 5760"/>
              <a:gd name="T68" fmla="*/ 2689 w 5760"/>
              <a:gd name="T69" fmla="*/ 5393 h 5760"/>
              <a:gd name="T70" fmla="*/ 3047 w 5760"/>
              <a:gd name="T71" fmla="*/ 4875 h 5760"/>
              <a:gd name="T72" fmla="*/ 1771 w 5760"/>
              <a:gd name="T73" fmla="*/ 5042 h 5760"/>
              <a:gd name="T74" fmla="*/ 440 w 5760"/>
              <a:gd name="T75" fmla="*/ 2067 h 5760"/>
              <a:gd name="T76" fmla="*/ 462 w 5760"/>
              <a:gd name="T77" fmla="*/ 2075 h 5760"/>
              <a:gd name="T78" fmla="*/ 694 w 5760"/>
              <a:gd name="T79" fmla="*/ 3247 h 5760"/>
              <a:gd name="T80" fmla="*/ 622 w 5760"/>
              <a:gd name="T81" fmla="*/ 2354 h 5760"/>
              <a:gd name="T82" fmla="*/ 2880 w 5760"/>
              <a:gd name="T83" fmla="*/ 311 h 5760"/>
              <a:gd name="T84" fmla="*/ 3696 w 5760"/>
              <a:gd name="T85" fmla="*/ 461 h 5760"/>
              <a:gd name="T86" fmla="*/ 3071 w 5760"/>
              <a:gd name="T87" fmla="*/ 367 h 5760"/>
              <a:gd name="T88" fmla="*/ 2712 w 5760"/>
              <a:gd name="T89" fmla="*/ 885 h 5760"/>
              <a:gd name="T90" fmla="*/ 3989 w 5760"/>
              <a:gd name="T91" fmla="*/ 726 h 5760"/>
              <a:gd name="T92" fmla="*/ 5321 w 5760"/>
              <a:gd name="T93" fmla="*/ 3701 h 5760"/>
              <a:gd name="T94" fmla="*/ 135 w 5760"/>
              <a:gd name="T95" fmla="*/ 2880 h 5760"/>
              <a:gd name="T96" fmla="*/ 5624 w 5760"/>
              <a:gd name="T97" fmla="*/ 2880 h 5760"/>
              <a:gd name="T98" fmla="*/ 2880 w 5760"/>
              <a:gd name="T99" fmla="*/ 5760 h 5760"/>
              <a:gd name="T100" fmla="*/ 2880 w 5760"/>
              <a:gd name="T101" fmla="*/ 0 h 5760"/>
              <a:gd name="T102" fmla="*/ 2880 w 5760"/>
              <a:gd name="T103" fmla="*/ 576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60" h="5760">
                <a:moveTo>
                  <a:pt x="3526" y="2130"/>
                </a:moveTo>
                <a:cubicBezTo>
                  <a:pt x="3526" y="1803"/>
                  <a:pt x="3748" y="1485"/>
                  <a:pt x="3869" y="1545"/>
                </a:cubicBezTo>
                <a:cubicBezTo>
                  <a:pt x="4006" y="1614"/>
                  <a:pt x="3766" y="1923"/>
                  <a:pt x="3526" y="2130"/>
                </a:cubicBezTo>
                <a:moveTo>
                  <a:pt x="2018" y="2250"/>
                </a:moveTo>
                <a:cubicBezTo>
                  <a:pt x="2018" y="1987"/>
                  <a:pt x="2278" y="1486"/>
                  <a:pt x="2437" y="1539"/>
                </a:cubicBezTo>
                <a:cubicBezTo>
                  <a:pt x="2625" y="1601"/>
                  <a:pt x="2282" y="2106"/>
                  <a:pt x="2018" y="2250"/>
                </a:cubicBezTo>
                <a:close/>
                <a:moveTo>
                  <a:pt x="1755" y="4133"/>
                </a:moveTo>
                <a:cubicBezTo>
                  <a:pt x="1635" y="4138"/>
                  <a:pt x="1556" y="4062"/>
                  <a:pt x="1556" y="3934"/>
                </a:cubicBezTo>
                <a:cubicBezTo>
                  <a:pt x="1556" y="3591"/>
                  <a:pt x="2031" y="3264"/>
                  <a:pt x="2390" y="3088"/>
                </a:cubicBezTo>
                <a:cubicBezTo>
                  <a:pt x="2327" y="3567"/>
                  <a:pt x="2165" y="4114"/>
                  <a:pt x="1755" y="4133"/>
                </a:cubicBezTo>
                <a:close/>
                <a:moveTo>
                  <a:pt x="3949" y="3016"/>
                </a:moveTo>
                <a:cubicBezTo>
                  <a:pt x="3678" y="3016"/>
                  <a:pt x="3470" y="3215"/>
                  <a:pt x="3470" y="3455"/>
                </a:cubicBezTo>
                <a:cubicBezTo>
                  <a:pt x="3470" y="3654"/>
                  <a:pt x="3590" y="3813"/>
                  <a:pt x="3750" y="3813"/>
                </a:cubicBezTo>
                <a:cubicBezTo>
                  <a:pt x="3806" y="3813"/>
                  <a:pt x="3861" y="3782"/>
                  <a:pt x="3861" y="3710"/>
                </a:cubicBezTo>
                <a:cubicBezTo>
                  <a:pt x="3861" y="3606"/>
                  <a:pt x="3724" y="3581"/>
                  <a:pt x="3734" y="3426"/>
                </a:cubicBezTo>
                <a:cubicBezTo>
                  <a:pt x="3741" y="3323"/>
                  <a:pt x="3837" y="3255"/>
                  <a:pt x="3933" y="3255"/>
                </a:cubicBezTo>
                <a:cubicBezTo>
                  <a:pt x="4124" y="3255"/>
                  <a:pt x="4214" y="3440"/>
                  <a:pt x="4214" y="3632"/>
                </a:cubicBezTo>
                <a:cubicBezTo>
                  <a:pt x="4206" y="3927"/>
                  <a:pt x="3989" y="4133"/>
                  <a:pt x="3734" y="4133"/>
                </a:cubicBezTo>
                <a:cubicBezTo>
                  <a:pt x="3398" y="4133"/>
                  <a:pt x="3183" y="3813"/>
                  <a:pt x="3183" y="3470"/>
                </a:cubicBezTo>
                <a:cubicBezTo>
                  <a:pt x="3183" y="2960"/>
                  <a:pt x="3518" y="2760"/>
                  <a:pt x="3694" y="2712"/>
                </a:cubicBezTo>
                <a:cubicBezTo>
                  <a:pt x="3696" y="2712"/>
                  <a:pt x="4153" y="2794"/>
                  <a:pt x="4138" y="2592"/>
                </a:cubicBezTo>
                <a:cubicBezTo>
                  <a:pt x="4132" y="2504"/>
                  <a:pt x="4000" y="2470"/>
                  <a:pt x="3905" y="2466"/>
                </a:cubicBezTo>
                <a:cubicBezTo>
                  <a:pt x="3799" y="2462"/>
                  <a:pt x="3692" y="2500"/>
                  <a:pt x="3692" y="2500"/>
                </a:cubicBezTo>
                <a:cubicBezTo>
                  <a:pt x="3636" y="2472"/>
                  <a:pt x="3598" y="2417"/>
                  <a:pt x="3574" y="2354"/>
                </a:cubicBezTo>
                <a:cubicBezTo>
                  <a:pt x="3901" y="2106"/>
                  <a:pt x="4133" y="1867"/>
                  <a:pt x="4133" y="1596"/>
                </a:cubicBezTo>
                <a:cubicBezTo>
                  <a:pt x="4133" y="1452"/>
                  <a:pt x="4037" y="1324"/>
                  <a:pt x="3853" y="1324"/>
                </a:cubicBezTo>
                <a:cubicBezTo>
                  <a:pt x="3526" y="1324"/>
                  <a:pt x="3279" y="1739"/>
                  <a:pt x="3279" y="2114"/>
                </a:cubicBezTo>
                <a:cubicBezTo>
                  <a:pt x="3279" y="2178"/>
                  <a:pt x="3279" y="2242"/>
                  <a:pt x="3295" y="2298"/>
                </a:cubicBezTo>
                <a:cubicBezTo>
                  <a:pt x="3087" y="2449"/>
                  <a:pt x="2933" y="2543"/>
                  <a:pt x="2654" y="2711"/>
                </a:cubicBezTo>
                <a:cubicBezTo>
                  <a:pt x="2654" y="2676"/>
                  <a:pt x="2661" y="2586"/>
                  <a:pt x="2685" y="2469"/>
                </a:cubicBezTo>
                <a:cubicBezTo>
                  <a:pt x="2780" y="2365"/>
                  <a:pt x="2912" y="2210"/>
                  <a:pt x="2912" y="2090"/>
                </a:cubicBezTo>
                <a:cubicBezTo>
                  <a:pt x="2912" y="2034"/>
                  <a:pt x="2880" y="1987"/>
                  <a:pt x="2816" y="1987"/>
                </a:cubicBezTo>
                <a:cubicBezTo>
                  <a:pt x="2657" y="1987"/>
                  <a:pt x="2537" y="2226"/>
                  <a:pt x="2505" y="2393"/>
                </a:cubicBezTo>
                <a:cubicBezTo>
                  <a:pt x="2433" y="2481"/>
                  <a:pt x="2290" y="2593"/>
                  <a:pt x="2170" y="2593"/>
                </a:cubicBezTo>
                <a:cubicBezTo>
                  <a:pt x="2074" y="2593"/>
                  <a:pt x="2042" y="2505"/>
                  <a:pt x="2034" y="2473"/>
                </a:cubicBezTo>
                <a:cubicBezTo>
                  <a:pt x="2338" y="2369"/>
                  <a:pt x="2712" y="1955"/>
                  <a:pt x="2712" y="1580"/>
                </a:cubicBezTo>
                <a:cubicBezTo>
                  <a:pt x="2712" y="1500"/>
                  <a:pt x="2681" y="1324"/>
                  <a:pt x="2441" y="1324"/>
                </a:cubicBezTo>
                <a:cubicBezTo>
                  <a:pt x="2082" y="1324"/>
                  <a:pt x="1779" y="1859"/>
                  <a:pt x="1779" y="2274"/>
                </a:cubicBezTo>
                <a:cubicBezTo>
                  <a:pt x="1651" y="2274"/>
                  <a:pt x="1604" y="2138"/>
                  <a:pt x="1604" y="2034"/>
                </a:cubicBezTo>
                <a:cubicBezTo>
                  <a:pt x="1604" y="1931"/>
                  <a:pt x="1643" y="1827"/>
                  <a:pt x="1643" y="1795"/>
                </a:cubicBezTo>
                <a:cubicBezTo>
                  <a:pt x="1643" y="1763"/>
                  <a:pt x="1627" y="1723"/>
                  <a:pt x="1580" y="1723"/>
                </a:cubicBezTo>
                <a:cubicBezTo>
                  <a:pt x="1460" y="1723"/>
                  <a:pt x="1388" y="1883"/>
                  <a:pt x="1388" y="2066"/>
                </a:cubicBezTo>
                <a:cubicBezTo>
                  <a:pt x="1396" y="2322"/>
                  <a:pt x="1564" y="2481"/>
                  <a:pt x="1787" y="2497"/>
                </a:cubicBezTo>
                <a:cubicBezTo>
                  <a:pt x="1819" y="2649"/>
                  <a:pt x="1955" y="2792"/>
                  <a:pt x="2122" y="2792"/>
                </a:cubicBezTo>
                <a:cubicBezTo>
                  <a:pt x="2226" y="2792"/>
                  <a:pt x="2353" y="2760"/>
                  <a:pt x="2441" y="2681"/>
                </a:cubicBezTo>
                <a:cubicBezTo>
                  <a:pt x="2433" y="2737"/>
                  <a:pt x="2425" y="2784"/>
                  <a:pt x="2417" y="2832"/>
                </a:cubicBezTo>
                <a:cubicBezTo>
                  <a:pt x="2066" y="3016"/>
                  <a:pt x="1811" y="3143"/>
                  <a:pt x="1580" y="3351"/>
                </a:cubicBezTo>
                <a:cubicBezTo>
                  <a:pt x="1396" y="3518"/>
                  <a:pt x="1292" y="3742"/>
                  <a:pt x="1292" y="3917"/>
                </a:cubicBezTo>
                <a:cubicBezTo>
                  <a:pt x="1292" y="4157"/>
                  <a:pt x="1444" y="4380"/>
                  <a:pt x="1755" y="4380"/>
                </a:cubicBezTo>
                <a:cubicBezTo>
                  <a:pt x="2122" y="4380"/>
                  <a:pt x="2401" y="4085"/>
                  <a:pt x="2537" y="3678"/>
                </a:cubicBezTo>
                <a:cubicBezTo>
                  <a:pt x="2601" y="3486"/>
                  <a:pt x="2626" y="3208"/>
                  <a:pt x="2642" y="2952"/>
                </a:cubicBezTo>
                <a:cubicBezTo>
                  <a:pt x="3009" y="2745"/>
                  <a:pt x="3183" y="2625"/>
                  <a:pt x="3374" y="2489"/>
                </a:cubicBezTo>
                <a:cubicBezTo>
                  <a:pt x="3398" y="2529"/>
                  <a:pt x="3423" y="2561"/>
                  <a:pt x="3454" y="2585"/>
                </a:cubicBezTo>
                <a:cubicBezTo>
                  <a:pt x="3287" y="2673"/>
                  <a:pt x="2888" y="2920"/>
                  <a:pt x="2888" y="3502"/>
                </a:cubicBezTo>
                <a:cubicBezTo>
                  <a:pt x="2888" y="3917"/>
                  <a:pt x="3167" y="4380"/>
                  <a:pt x="3718" y="4380"/>
                </a:cubicBezTo>
                <a:cubicBezTo>
                  <a:pt x="4172" y="4380"/>
                  <a:pt x="4484" y="4005"/>
                  <a:pt x="4484" y="3646"/>
                </a:cubicBezTo>
                <a:cubicBezTo>
                  <a:pt x="4484" y="3319"/>
                  <a:pt x="4300" y="3016"/>
                  <a:pt x="3949" y="3016"/>
                </a:cubicBezTo>
                <a:close/>
                <a:moveTo>
                  <a:pt x="5321" y="3701"/>
                </a:moveTo>
                <a:cubicBezTo>
                  <a:pt x="5319" y="3703"/>
                  <a:pt x="5315" y="3707"/>
                  <a:pt x="5306" y="3704"/>
                </a:cubicBezTo>
                <a:cubicBezTo>
                  <a:pt x="5299" y="3702"/>
                  <a:pt x="5297" y="3698"/>
                  <a:pt x="5297" y="3694"/>
                </a:cubicBezTo>
                <a:cubicBezTo>
                  <a:pt x="5298" y="3689"/>
                  <a:pt x="5394" y="3405"/>
                  <a:pt x="5393" y="3080"/>
                </a:cubicBezTo>
                <a:cubicBezTo>
                  <a:pt x="5392" y="2728"/>
                  <a:pt x="5249" y="2513"/>
                  <a:pt x="5066" y="2513"/>
                </a:cubicBezTo>
                <a:cubicBezTo>
                  <a:pt x="4954" y="2513"/>
                  <a:pt x="4874" y="2593"/>
                  <a:pt x="4874" y="2712"/>
                </a:cubicBezTo>
                <a:cubicBezTo>
                  <a:pt x="4874" y="2928"/>
                  <a:pt x="5138" y="2944"/>
                  <a:pt x="5138" y="3415"/>
                </a:cubicBezTo>
                <a:cubicBezTo>
                  <a:pt x="5138" y="3606"/>
                  <a:pt x="5098" y="3789"/>
                  <a:pt x="5034" y="3989"/>
                </a:cubicBezTo>
                <a:cubicBezTo>
                  <a:pt x="4739" y="4986"/>
                  <a:pt x="3797" y="5449"/>
                  <a:pt x="2880" y="5449"/>
                </a:cubicBezTo>
                <a:cubicBezTo>
                  <a:pt x="2457" y="5449"/>
                  <a:pt x="2157" y="5362"/>
                  <a:pt x="2067" y="5322"/>
                </a:cubicBezTo>
                <a:cubicBezTo>
                  <a:pt x="2063" y="5320"/>
                  <a:pt x="2061" y="5313"/>
                  <a:pt x="2063" y="5306"/>
                </a:cubicBezTo>
                <a:cubicBezTo>
                  <a:pt x="2065" y="5300"/>
                  <a:pt x="2072" y="5296"/>
                  <a:pt x="2075" y="5298"/>
                </a:cubicBezTo>
                <a:cubicBezTo>
                  <a:pt x="2111" y="5312"/>
                  <a:pt x="2369" y="5393"/>
                  <a:pt x="2689" y="5393"/>
                </a:cubicBezTo>
                <a:cubicBezTo>
                  <a:pt x="3040" y="5393"/>
                  <a:pt x="3247" y="5250"/>
                  <a:pt x="3247" y="5074"/>
                </a:cubicBezTo>
                <a:cubicBezTo>
                  <a:pt x="3247" y="4962"/>
                  <a:pt x="3159" y="4875"/>
                  <a:pt x="3047" y="4875"/>
                </a:cubicBezTo>
                <a:cubicBezTo>
                  <a:pt x="2832" y="4875"/>
                  <a:pt x="2816" y="5146"/>
                  <a:pt x="2353" y="5146"/>
                </a:cubicBezTo>
                <a:cubicBezTo>
                  <a:pt x="2154" y="5146"/>
                  <a:pt x="1979" y="5106"/>
                  <a:pt x="1771" y="5042"/>
                </a:cubicBezTo>
                <a:cubicBezTo>
                  <a:pt x="782" y="4739"/>
                  <a:pt x="310" y="3805"/>
                  <a:pt x="311" y="2880"/>
                </a:cubicBezTo>
                <a:cubicBezTo>
                  <a:pt x="311" y="2429"/>
                  <a:pt x="438" y="2070"/>
                  <a:pt x="440" y="2067"/>
                </a:cubicBezTo>
                <a:cubicBezTo>
                  <a:pt x="441" y="2065"/>
                  <a:pt x="447" y="2062"/>
                  <a:pt x="454" y="2065"/>
                </a:cubicBezTo>
                <a:cubicBezTo>
                  <a:pt x="461" y="2067"/>
                  <a:pt x="463" y="2073"/>
                  <a:pt x="462" y="2075"/>
                </a:cubicBezTo>
                <a:cubicBezTo>
                  <a:pt x="451" y="2112"/>
                  <a:pt x="367" y="2370"/>
                  <a:pt x="367" y="2688"/>
                </a:cubicBezTo>
                <a:cubicBezTo>
                  <a:pt x="367" y="3040"/>
                  <a:pt x="511" y="3247"/>
                  <a:pt x="694" y="3247"/>
                </a:cubicBezTo>
                <a:cubicBezTo>
                  <a:pt x="798" y="3247"/>
                  <a:pt x="885" y="3167"/>
                  <a:pt x="885" y="3056"/>
                </a:cubicBezTo>
                <a:cubicBezTo>
                  <a:pt x="885" y="2840"/>
                  <a:pt x="622" y="2816"/>
                  <a:pt x="622" y="2354"/>
                </a:cubicBezTo>
                <a:cubicBezTo>
                  <a:pt x="622" y="2154"/>
                  <a:pt x="662" y="1978"/>
                  <a:pt x="726" y="1771"/>
                </a:cubicBezTo>
                <a:cubicBezTo>
                  <a:pt x="1029" y="782"/>
                  <a:pt x="1963" y="318"/>
                  <a:pt x="2880" y="311"/>
                </a:cubicBezTo>
                <a:cubicBezTo>
                  <a:pt x="3306" y="308"/>
                  <a:pt x="3680" y="435"/>
                  <a:pt x="3694" y="447"/>
                </a:cubicBezTo>
                <a:cubicBezTo>
                  <a:pt x="3696" y="449"/>
                  <a:pt x="3699" y="455"/>
                  <a:pt x="3696" y="461"/>
                </a:cubicBezTo>
                <a:cubicBezTo>
                  <a:pt x="3693" y="468"/>
                  <a:pt x="3688" y="469"/>
                  <a:pt x="3686" y="469"/>
                </a:cubicBezTo>
                <a:cubicBezTo>
                  <a:pt x="3681" y="468"/>
                  <a:pt x="3439" y="367"/>
                  <a:pt x="3071" y="367"/>
                </a:cubicBezTo>
                <a:cubicBezTo>
                  <a:pt x="2728" y="367"/>
                  <a:pt x="2513" y="510"/>
                  <a:pt x="2513" y="694"/>
                </a:cubicBezTo>
                <a:cubicBezTo>
                  <a:pt x="2513" y="798"/>
                  <a:pt x="2593" y="885"/>
                  <a:pt x="2712" y="885"/>
                </a:cubicBezTo>
                <a:cubicBezTo>
                  <a:pt x="2928" y="885"/>
                  <a:pt x="2944" y="622"/>
                  <a:pt x="3406" y="622"/>
                </a:cubicBezTo>
                <a:cubicBezTo>
                  <a:pt x="3606" y="622"/>
                  <a:pt x="3781" y="662"/>
                  <a:pt x="3989" y="726"/>
                </a:cubicBezTo>
                <a:cubicBezTo>
                  <a:pt x="4986" y="1029"/>
                  <a:pt x="5440" y="1971"/>
                  <a:pt x="5449" y="2880"/>
                </a:cubicBezTo>
                <a:cubicBezTo>
                  <a:pt x="5453" y="3346"/>
                  <a:pt x="5322" y="3699"/>
                  <a:pt x="5321" y="3701"/>
                </a:cubicBezTo>
                <a:close/>
                <a:moveTo>
                  <a:pt x="2880" y="136"/>
                </a:moveTo>
                <a:cubicBezTo>
                  <a:pt x="1364" y="136"/>
                  <a:pt x="135" y="1364"/>
                  <a:pt x="135" y="2880"/>
                </a:cubicBezTo>
                <a:cubicBezTo>
                  <a:pt x="135" y="4396"/>
                  <a:pt x="1364" y="5624"/>
                  <a:pt x="2880" y="5624"/>
                </a:cubicBezTo>
                <a:cubicBezTo>
                  <a:pt x="4396" y="5624"/>
                  <a:pt x="5624" y="4396"/>
                  <a:pt x="5624" y="2880"/>
                </a:cubicBezTo>
                <a:cubicBezTo>
                  <a:pt x="5624" y="1372"/>
                  <a:pt x="4396" y="136"/>
                  <a:pt x="2880" y="136"/>
                </a:cubicBezTo>
                <a:close/>
                <a:moveTo>
                  <a:pt x="2880" y="5760"/>
                </a:moveTo>
                <a:cubicBezTo>
                  <a:pt x="1292" y="5760"/>
                  <a:pt x="0" y="4476"/>
                  <a:pt x="0" y="2880"/>
                </a:cubicBezTo>
                <a:cubicBezTo>
                  <a:pt x="0" y="1292"/>
                  <a:pt x="1292" y="0"/>
                  <a:pt x="2880" y="0"/>
                </a:cubicBezTo>
                <a:cubicBezTo>
                  <a:pt x="4467" y="0"/>
                  <a:pt x="5760" y="1292"/>
                  <a:pt x="5760" y="2880"/>
                </a:cubicBezTo>
                <a:cubicBezTo>
                  <a:pt x="5760" y="4476"/>
                  <a:pt x="4467" y="5760"/>
                  <a:pt x="2880" y="5760"/>
                </a:cubicBezTo>
                <a:close/>
              </a:path>
            </a:pathLst>
          </a:custGeom>
          <a:solidFill>
            <a:srgbClr val="005CB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948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onogram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 noChangeAspect="1" noEditPoints="1"/>
          </p:cNvSpPr>
          <p:nvPr userDrawn="1"/>
        </p:nvSpPr>
        <p:spPr bwMode="gray">
          <a:xfrm>
            <a:off x="4757541" y="2110155"/>
            <a:ext cx="2651760" cy="2651760"/>
          </a:xfrm>
          <a:custGeom>
            <a:avLst/>
            <a:gdLst>
              <a:gd name="T0" fmla="*/ 3869 w 5760"/>
              <a:gd name="T1" fmla="*/ 1545 h 5760"/>
              <a:gd name="T2" fmla="*/ 2018 w 5760"/>
              <a:gd name="T3" fmla="*/ 2250 h 5760"/>
              <a:gd name="T4" fmla="*/ 2018 w 5760"/>
              <a:gd name="T5" fmla="*/ 2250 h 5760"/>
              <a:gd name="T6" fmla="*/ 1556 w 5760"/>
              <a:gd name="T7" fmla="*/ 3934 h 5760"/>
              <a:gd name="T8" fmla="*/ 1755 w 5760"/>
              <a:gd name="T9" fmla="*/ 4133 h 5760"/>
              <a:gd name="T10" fmla="*/ 3470 w 5760"/>
              <a:gd name="T11" fmla="*/ 3455 h 5760"/>
              <a:gd name="T12" fmla="*/ 3861 w 5760"/>
              <a:gd name="T13" fmla="*/ 3710 h 5760"/>
              <a:gd name="T14" fmla="*/ 3933 w 5760"/>
              <a:gd name="T15" fmla="*/ 3255 h 5760"/>
              <a:gd name="T16" fmla="*/ 3734 w 5760"/>
              <a:gd name="T17" fmla="*/ 4133 h 5760"/>
              <a:gd name="T18" fmla="*/ 3694 w 5760"/>
              <a:gd name="T19" fmla="*/ 2712 h 5760"/>
              <a:gd name="T20" fmla="*/ 3905 w 5760"/>
              <a:gd name="T21" fmla="*/ 2466 h 5760"/>
              <a:gd name="T22" fmla="*/ 3574 w 5760"/>
              <a:gd name="T23" fmla="*/ 2354 h 5760"/>
              <a:gd name="T24" fmla="*/ 3853 w 5760"/>
              <a:gd name="T25" fmla="*/ 1324 h 5760"/>
              <a:gd name="T26" fmla="*/ 3295 w 5760"/>
              <a:gd name="T27" fmla="*/ 2298 h 5760"/>
              <a:gd name="T28" fmla="*/ 2685 w 5760"/>
              <a:gd name="T29" fmla="*/ 2469 h 5760"/>
              <a:gd name="T30" fmla="*/ 2816 w 5760"/>
              <a:gd name="T31" fmla="*/ 1987 h 5760"/>
              <a:gd name="T32" fmla="*/ 2170 w 5760"/>
              <a:gd name="T33" fmla="*/ 2593 h 5760"/>
              <a:gd name="T34" fmla="*/ 2712 w 5760"/>
              <a:gd name="T35" fmla="*/ 1580 h 5760"/>
              <a:gd name="T36" fmla="*/ 1779 w 5760"/>
              <a:gd name="T37" fmla="*/ 2274 h 5760"/>
              <a:gd name="T38" fmla="*/ 1643 w 5760"/>
              <a:gd name="T39" fmla="*/ 1795 h 5760"/>
              <a:gd name="T40" fmla="*/ 1388 w 5760"/>
              <a:gd name="T41" fmla="*/ 2066 h 5760"/>
              <a:gd name="T42" fmla="*/ 2122 w 5760"/>
              <a:gd name="T43" fmla="*/ 2792 h 5760"/>
              <a:gd name="T44" fmla="*/ 2417 w 5760"/>
              <a:gd name="T45" fmla="*/ 2832 h 5760"/>
              <a:gd name="T46" fmla="*/ 1292 w 5760"/>
              <a:gd name="T47" fmla="*/ 3917 h 5760"/>
              <a:gd name="T48" fmla="*/ 2537 w 5760"/>
              <a:gd name="T49" fmla="*/ 3678 h 5760"/>
              <a:gd name="T50" fmla="*/ 3374 w 5760"/>
              <a:gd name="T51" fmla="*/ 2489 h 5760"/>
              <a:gd name="T52" fmla="*/ 2888 w 5760"/>
              <a:gd name="T53" fmla="*/ 3502 h 5760"/>
              <a:gd name="T54" fmla="*/ 4484 w 5760"/>
              <a:gd name="T55" fmla="*/ 3646 h 5760"/>
              <a:gd name="T56" fmla="*/ 5321 w 5760"/>
              <a:gd name="T57" fmla="*/ 3701 h 5760"/>
              <a:gd name="T58" fmla="*/ 5297 w 5760"/>
              <a:gd name="T59" fmla="*/ 3694 h 5760"/>
              <a:gd name="T60" fmla="*/ 5066 w 5760"/>
              <a:gd name="T61" fmla="*/ 2513 h 5760"/>
              <a:gd name="T62" fmla="*/ 5138 w 5760"/>
              <a:gd name="T63" fmla="*/ 3415 h 5760"/>
              <a:gd name="T64" fmla="*/ 2880 w 5760"/>
              <a:gd name="T65" fmla="*/ 5449 h 5760"/>
              <a:gd name="T66" fmla="*/ 2063 w 5760"/>
              <a:gd name="T67" fmla="*/ 5306 h 5760"/>
              <a:gd name="T68" fmla="*/ 2689 w 5760"/>
              <a:gd name="T69" fmla="*/ 5393 h 5760"/>
              <a:gd name="T70" fmla="*/ 3047 w 5760"/>
              <a:gd name="T71" fmla="*/ 4875 h 5760"/>
              <a:gd name="T72" fmla="*/ 1771 w 5760"/>
              <a:gd name="T73" fmla="*/ 5042 h 5760"/>
              <a:gd name="T74" fmla="*/ 440 w 5760"/>
              <a:gd name="T75" fmla="*/ 2067 h 5760"/>
              <a:gd name="T76" fmla="*/ 462 w 5760"/>
              <a:gd name="T77" fmla="*/ 2075 h 5760"/>
              <a:gd name="T78" fmla="*/ 694 w 5760"/>
              <a:gd name="T79" fmla="*/ 3247 h 5760"/>
              <a:gd name="T80" fmla="*/ 622 w 5760"/>
              <a:gd name="T81" fmla="*/ 2354 h 5760"/>
              <a:gd name="T82" fmla="*/ 2880 w 5760"/>
              <a:gd name="T83" fmla="*/ 311 h 5760"/>
              <a:gd name="T84" fmla="*/ 3696 w 5760"/>
              <a:gd name="T85" fmla="*/ 461 h 5760"/>
              <a:gd name="T86" fmla="*/ 3071 w 5760"/>
              <a:gd name="T87" fmla="*/ 367 h 5760"/>
              <a:gd name="T88" fmla="*/ 2712 w 5760"/>
              <a:gd name="T89" fmla="*/ 885 h 5760"/>
              <a:gd name="T90" fmla="*/ 3989 w 5760"/>
              <a:gd name="T91" fmla="*/ 726 h 5760"/>
              <a:gd name="T92" fmla="*/ 5321 w 5760"/>
              <a:gd name="T93" fmla="*/ 3701 h 5760"/>
              <a:gd name="T94" fmla="*/ 135 w 5760"/>
              <a:gd name="T95" fmla="*/ 2880 h 5760"/>
              <a:gd name="T96" fmla="*/ 5624 w 5760"/>
              <a:gd name="T97" fmla="*/ 2880 h 5760"/>
              <a:gd name="T98" fmla="*/ 2880 w 5760"/>
              <a:gd name="T99" fmla="*/ 5760 h 5760"/>
              <a:gd name="T100" fmla="*/ 2880 w 5760"/>
              <a:gd name="T101" fmla="*/ 0 h 5760"/>
              <a:gd name="T102" fmla="*/ 2880 w 5760"/>
              <a:gd name="T103" fmla="*/ 576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60" h="5760">
                <a:moveTo>
                  <a:pt x="3526" y="2130"/>
                </a:moveTo>
                <a:cubicBezTo>
                  <a:pt x="3526" y="1803"/>
                  <a:pt x="3748" y="1485"/>
                  <a:pt x="3869" y="1545"/>
                </a:cubicBezTo>
                <a:cubicBezTo>
                  <a:pt x="4006" y="1614"/>
                  <a:pt x="3766" y="1923"/>
                  <a:pt x="3526" y="2130"/>
                </a:cubicBezTo>
                <a:moveTo>
                  <a:pt x="2018" y="2250"/>
                </a:moveTo>
                <a:cubicBezTo>
                  <a:pt x="2018" y="1987"/>
                  <a:pt x="2278" y="1486"/>
                  <a:pt x="2437" y="1539"/>
                </a:cubicBezTo>
                <a:cubicBezTo>
                  <a:pt x="2625" y="1601"/>
                  <a:pt x="2282" y="2106"/>
                  <a:pt x="2018" y="2250"/>
                </a:cubicBezTo>
                <a:close/>
                <a:moveTo>
                  <a:pt x="1755" y="4133"/>
                </a:moveTo>
                <a:cubicBezTo>
                  <a:pt x="1635" y="4138"/>
                  <a:pt x="1556" y="4062"/>
                  <a:pt x="1556" y="3934"/>
                </a:cubicBezTo>
                <a:cubicBezTo>
                  <a:pt x="1556" y="3591"/>
                  <a:pt x="2031" y="3264"/>
                  <a:pt x="2390" y="3088"/>
                </a:cubicBezTo>
                <a:cubicBezTo>
                  <a:pt x="2327" y="3567"/>
                  <a:pt x="2165" y="4114"/>
                  <a:pt x="1755" y="4133"/>
                </a:cubicBezTo>
                <a:close/>
                <a:moveTo>
                  <a:pt x="3949" y="3016"/>
                </a:moveTo>
                <a:cubicBezTo>
                  <a:pt x="3678" y="3016"/>
                  <a:pt x="3470" y="3215"/>
                  <a:pt x="3470" y="3455"/>
                </a:cubicBezTo>
                <a:cubicBezTo>
                  <a:pt x="3470" y="3654"/>
                  <a:pt x="3590" y="3813"/>
                  <a:pt x="3750" y="3813"/>
                </a:cubicBezTo>
                <a:cubicBezTo>
                  <a:pt x="3806" y="3813"/>
                  <a:pt x="3861" y="3782"/>
                  <a:pt x="3861" y="3710"/>
                </a:cubicBezTo>
                <a:cubicBezTo>
                  <a:pt x="3861" y="3606"/>
                  <a:pt x="3724" y="3581"/>
                  <a:pt x="3734" y="3426"/>
                </a:cubicBezTo>
                <a:cubicBezTo>
                  <a:pt x="3741" y="3323"/>
                  <a:pt x="3837" y="3255"/>
                  <a:pt x="3933" y="3255"/>
                </a:cubicBezTo>
                <a:cubicBezTo>
                  <a:pt x="4124" y="3255"/>
                  <a:pt x="4214" y="3440"/>
                  <a:pt x="4214" y="3632"/>
                </a:cubicBezTo>
                <a:cubicBezTo>
                  <a:pt x="4206" y="3927"/>
                  <a:pt x="3989" y="4133"/>
                  <a:pt x="3734" y="4133"/>
                </a:cubicBezTo>
                <a:cubicBezTo>
                  <a:pt x="3398" y="4133"/>
                  <a:pt x="3183" y="3813"/>
                  <a:pt x="3183" y="3470"/>
                </a:cubicBezTo>
                <a:cubicBezTo>
                  <a:pt x="3183" y="2960"/>
                  <a:pt x="3518" y="2760"/>
                  <a:pt x="3694" y="2712"/>
                </a:cubicBezTo>
                <a:cubicBezTo>
                  <a:pt x="3696" y="2712"/>
                  <a:pt x="4153" y="2794"/>
                  <a:pt x="4138" y="2592"/>
                </a:cubicBezTo>
                <a:cubicBezTo>
                  <a:pt x="4132" y="2504"/>
                  <a:pt x="4000" y="2470"/>
                  <a:pt x="3905" y="2466"/>
                </a:cubicBezTo>
                <a:cubicBezTo>
                  <a:pt x="3799" y="2462"/>
                  <a:pt x="3692" y="2500"/>
                  <a:pt x="3692" y="2500"/>
                </a:cubicBezTo>
                <a:cubicBezTo>
                  <a:pt x="3636" y="2472"/>
                  <a:pt x="3598" y="2417"/>
                  <a:pt x="3574" y="2354"/>
                </a:cubicBezTo>
                <a:cubicBezTo>
                  <a:pt x="3901" y="2106"/>
                  <a:pt x="4133" y="1867"/>
                  <a:pt x="4133" y="1596"/>
                </a:cubicBezTo>
                <a:cubicBezTo>
                  <a:pt x="4133" y="1452"/>
                  <a:pt x="4037" y="1324"/>
                  <a:pt x="3853" y="1324"/>
                </a:cubicBezTo>
                <a:cubicBezTo>
                  <a:pt x="3526" y="1324"/>
                  <a:pt x="3279" y="1739"/>
                  <a:pt x="3279" y="2114"/>
                </a:cubicBezTo>
                <a:cubicBezTo>
                  <a:pt x="3279" y="2178"/>
                  <a:pt x="3279" y="2242"/>
                  <a:pt x="3295" y="2298"/>
                </a:cubicBezTo>
                <a:cubicBezTo>
                  <a:pt x="3087" y="2449"/>
                  <a:pt x="2933" y="2543"/>
                  <a:pt x="2654" y="2711"/>
                </a:cubicBezTo>
                <a:cubicBezTo>
                  <a:pt x="2654" y="2676"/>
                  <a:pt x="2661" y="2586"/>
                  <a:pt x="2685" y="2469"/>
                </a:cubicBezTo>
                <a:cubicBezTo>
                  <a:pt x="2780" y="2365"/>
                  <a:pt x="2912" y="2210"/>
                  <a:pt x="2912" y="2090"/>
                </a:cubicBezTo>
                <a:cubicBezTo>
                  <a:pt x="2912" y="2034"/>
                  <a:pt x="2880" y="1987"/>
                  <a:pt x="2816" y="1987"/>
                </a:cubicBezTo>
                <a:cubicBezTo>
                  <a:pt x="2657" y="1987"/>
                  <a:pt x="2537" y="2226"/>
                  <a:pt x="2505" y="2393"/>
                </a:cubicBezTo>
                <a:cubicBezTo>
                  <a:pt x="2433" y="2481"/>
                  <a:pt x="2290" y="2593"/>
                  <a:pt x="2170" y="2593"/>
                </a:cubicBezTo>
                <a:cubicBezTo>
                  <a:pt x="2074" y="2593"/>
                  <a:pt x="2042" y="2505"/>
                  <a:pt x="2034" y="2473"/>
                </a:cubicBezTo>
                <a:cubicBezTo>
                  <a:pt x="2338" y="2369"/>
                  <a:pt x="2712" y="1955"/>
                  <a:pt x="2712" y="1580"/>
                </a:cubicBezTo>
                <a:cubicBezTo>
                  <a:pt x="2712" y="1500"/>
                  <a:pt x="2681" y="1324"/>
                  <a:pt x="2441" y="1324"/>
                </a:cubicBezTo>
                <a:cubicBezTo>
                  <a:pt x="2082" y="1324"/>
                  <a:pt x="1779" y="1859"/>
                  <a:pt x="1779" y="2274"/>
                </a:cubicBezTo>
                <a:cubicBezTo>
                  <a:pt x="1651" y="2274"/>
                  <a:pt x="1604" y="2138"/>
                  <a:pt x="1604" y="2034"/>
                </a:cubicBezTo>
                <a:cubicBezTo>
                  <a:pt x="1604" y="1931"/>
                  <a:pt x="1643" y="1827"/>
                  <a:pt x="1643" y="1795"/>
                </a:cubicBezTo>
                <a:cubicBezTo>
                  <a:pt x="1643" y="1763"/>
                  <a:pt x="1627" y="1723"/>
                  <a:pt x="1580" y="1723"/>
                </a:cubicBezTo>
                <a:cubicBezTo>
                  <a:pt x="1460" y="1723"/>
                  <a:pt x="1388" y="1883"/>
                  <a:pt x="1388" y="2066"/>
                </a:cubicBezTo>
                <a:cubicBezTo>
                  <a:pt x="1396" y="2322"/>
                  <a:pt x="1564" y="2481"/>
                  <a:pt x="1787" y="2497"/>
                </a:cubicBezTo>
                <a:cubicBezTo>
                  <a:pt x="1819" y="2649"/>
                  <a:pt x="1955" y="2792"/>
                  <a:pt x="2122" y="2792"/>
                </a:cubicBezTo>
                <a:cubicBezTo>
                  <a:pt x="2226" y="2792"/>
                  <a:pt x="2353" y="2760"/>
                  <a:pt x="2441" y="2681"/>
                </a:cubicBezTo>
                <a:cubicBezTo>
                  <a:pt x="2433" y="2737"/>
                  <a:pt x="2425" y="2784"/>
                  <a:pt x="2417" y="2832"/>
                </a:cubicBezTo>
                <a:cubicBezTo>
                  <a:pt x="2066" y="3016"/>
                  <a:pt x="1811" y="3143"/>
                  <a:pt x="1580" y="3351"/>
                </a:cubicBezTo>
                <a:cubicBezTo>
                  <a:pt x="1396" y="3518"/>
                  <a:pt x="1292" y="3742"/>
                  <a:pt x="1292" y="3917"/>
                </a:cubicBezTo>
                <a:cubicBezTo>
                  <a:pt x="1292" y="4157"/>
                  <a:pt x="1444" y="4380"/>
                  <a:pt x="1755" y="4380"/>
                </a:cubicBezTo>
                <a:cubicBezTo>
                  <a:pt x="2122" y="4380"/>
                  <a:pt x="2401" y="4085"/>
                  <a:pt x="2537" y="3678"/>
                </a:cubicBezTo>
                <a:cubicBezTo>
                  <a:pt x="2601" y="3486"/>
                  <a:pt x="2626" y="3208"/>
                  <a:pt x="2642" y="2952"/>
                </a:cubicBezTo>
                <a:cubicBezTo>
                  <a:pt x="3009" y="2745"/>
                  <a:pt x="3183" y="2625"/>
                  <a:pt x="3374" y="2489"/>
                </a:cubicBezTo>
                <a:cubicBezTo>
                  <a:pt x="3398" y="2529"/>
                  <a:pt x="3423" y="2561"/>
                  <a:pt x="3454" y="2585"/>
                </a:cubicBezTo>
                <a:cubicBezTo>
                  <a:pt x="3287" y="2673"/>
                  <a:pt x="2888" y="2920"/>
                  <a:pt x="2888" y="3502"/>
                </a:cubicBezTo>
                <a:cubicBezTo>
                  <a:pt x="2888" y="3917"/>
                  <a:pt x="3167" y="4380"/>
                  <a:pt x="3718" y="4380"/>
                </a:cubicBezTo>
                <a:cubicBezTo>
                  <a:pt x="4172" y="4380"/>
                  <a:pt x="4484" y="4005"/>
                  <a:pt x="4484" y="3646"/>
                </a:cubicBezTo>
                <a:cubicBezTo>
                  <a:pt x="4484" y="3319"/>
                  <a:pt x="4300" y="3016"/>
                  <a:pt x="3949" y="3016"/>
                </a:cubicBezTo>
                <a:close/>
                <a:moveTo>
                  <a:pt x="5321" y="3701"/>
                </a:moveTo>
                <a:cubicBezTo>
                  <a:pt x="5319" y="3703"/>
                  <a:pt x="5315" y="3707"/>
                  <a:pt x="5306" y="3704"/>
                </a:cubicBezTo>
                <a:cubicBezTo>
                  <a:pt x="5299" y="3702"/>
                  <a:pt x="5297" y="3698"/>
                  <a:pt x="5297" y="3694"/>
                </a:cubicBezTo>
                <a:cubicBezTo>
                  <a:pt x="5298" y="3689"/>
                  <a:pt x="5394" y="3405"/>
                  <a:pt x="5393" y="3080"/>
                </a:cubicBezTo>
                <a:cubicBezTo>
                  <a:pt x="5392" y="2728"/>
                  <a:pt x="5249" y="2513"/>
                  <a:pt x="5066" y="2513"/>
                </a:cubicBezTo>
                <a:cubicBezTo>
                  <a:pt x="4954" y="2513"/>
                  <a:pt x="4874" y="2593"/>
                  <a:pt x="4874" y="2712"/>
                </a:cubicBezTo>
                <a:cubicBezTo>
                  <a:pt x="4874" y="2928"/>
                  <a:pt x="5138" y="2944"/>
                  <a:pt x="5138" y="3415"/>
                </a:cubicBezTo>
                <a:cubicBezTo>
                  <a:pt x="5138" y="3606"/>
                  <a:pt x="5098" y="3789"/>
                  <a:pt x="5034" y="3989"/>
                </a:cubicBezTo>
                <a:cubicBezTo>
                  <a:pt x="4739" y="4986"/>
                  <a:pt x="3797" y="5449"/>
                  <a:pt x="2880" y="5449"/>
                </a:cubicBezTo>
                <a:cubicBezTo>
                  <a:pt x="2457" y="5449"/>
                  <a:pt x="2157" y="5362"/>
                  <a:pt x="2067" y="5322"/>
                </a:cubicBezTo>
                <a:cubicBezTo>
                  <a:pt x="2063" y="5320"/>
                  <a:pt x="2061" y="5313"/>
                  <a:pt x="2063" y="5306"/>
                </a:cubicBezTo>
                <a:cubicBezTo>
                  <a:pt x="2065" y="5300"/>
                  <a:pt x="2072" y="5296"/>
                  <a:pt x="2075" y="5298"/>
                </a:cubicBezTo>
                <a:cubicBezTo>
                  <a:pt x="2111" y="5312"/>
                  <a:pt x="2369" y="5393"/>
                  <a:pt x="2689" y="5393"/>
                </a:cubicBezTo>
                <a:cubicBezTo>
                  <a:pt x="3040" y="5393"/>
                  <a:pt x="3247" y="5250"/>
                  <a:pt x="3247" y="5074"/>
                </a:cubicBezTo>
                <a:cubicBezTo>
                  <a:pt x="3247" y="4962"/>
                  <a:pt x="3159" y="4875"/>
                  <a:pt x="3047" y="4875"/>
                </a:cubicBezTo>
                <a:cubicBezTo>
                  <a:pt x="2832" y="4875"/>
                  <a:pt x="2816" y="5146"/>
                  <a:pt x="2353" y="5146"/>
                </a:cubicBezTo>
                <a:cubicBezTo>
                  <a:pt x="2154" y="5146"/>
                  <a:pt x="1979" y="5106"/>
                  <a:pt x="1771" y="5042"/>
                </a:cubicBezTo>
                <a:cubicBezTo>
                  <a:pt x="782" y="4739"/>
                  <a:pt x="310" y="3805"/>
                  <a:pt x="311" y="2880"/>
                </a:cubicBezTo>
                <a:cubicBezTo>
                  <a:pt x="311" y="2429"/>
                  <a:pt x="438" y="2070"/>
                  <a:pt x="440" y="2067"/>
                </a:cubicBezTo>
                <a:cubicBezTo>
                  <a:pt x="441" y="2065"/>
                  <a:pt x="447" y="2062"/>
                  <a:pt x="454" y="2065"/>
                </a:cubicBezTo>
                <a:cubicBezTo>
                  <a:pt x="461" y="2067"/>
                  <a:pt x="463" y="2073"/>
                  <a:pt x="462" y="2075"/>
                </a:cubicBezTo>
                <a:cubicBezTo>
                  <a:pt x="451" y="2112"/>
                  <a:pt x="367" y="2370"/>
                  <a:pt x="367" y="2688"/>
                </a:cubicBezTo>
                <a:cubicBezTo>
                  <a:pt x="367" y="3040"/>
                  <a:pt x="511" y="3247"/>
                  <a:pt x="694" y="3247"/>
                </a:cubicBezTo>
                <a:cubicBezTo>
                  <a:pt x="798" y="3247"/>
                  <a:pt x="885" y="3167"/>
                  <a:pt x="885" y="3056"/>
                </a:cubicBezTo>
                <a:cubicBezTo>
                  <a:pt x="885" y="2840"/>
                  <a:pt x="622" y="2816"/>
                  <a:pt x="622" y="2354"/>
                </a:cubicBezTo>
                <a:cubicBezTo>
                  <a:pt x="622" y="2154"/>
                  <a:pt x="662" y="1978"/>
                  <a:pt x="726" y="1771"/>
                </a:cubicBezTo>
                <a:cubicBezTo>
                  <a:pt x="1029" y="782"/>
                  <a:pt x="1963" y="318"/>
                  <a:pt x="2880" y="311"/>
                </a:cubicBezTo>
                <a:cubicBezTo>
                  <a:pt x="3306" y="308"/>
                  <a:pt x="3680" y="435"/>
                  <a:pt x="3694" y="447"/>
                </a:cubicBezTo>
                <a:cubicBezTo>
                  <a:pt x="3696" y="449"/>
                  <a:pt x="3699" y="455"/>
                  <a:pt x="3696" y="461"/>
                </a:cubicBezTo>
                <a:cubicBezTo>
                  <a:pt x="3693" y="468"/>
                  <a:pt x="3688" y="469"/>
                  <a:pt x="3686" y="469"/>
                </a:cubicBezTo>
                <a:cubicBezTo>
                  <a:pt x="3681" y="468"/>
                  <a:pt x="3439" y="367"/>
                  <a:pt x="3071" y="367"/>
                </a:cubicBezTo>
                <a:cubicBezTo>
                  <a:pt x="2728" y="367"/>
                  <a:pt x="2513" y="510"/>
                  <a:pt x="2513" y="694"/>
                </a:cubicBezTo>
                <a:cubicBezTo>
                  <a:pt x="2513" y="798"/>
                  <a:pt x="2593" y="885"/>
                  <a:pt x="2712" y="885"/>
                </a:cubicBezTo>
                <a:cubicBezTo>
                  <a:pt x="2928" y="885"/>
                  <a:pt x="2944" y="622"/>
                  <a:pt x="3406" y="622"/>
                </a:cubicBezTo>
                <a:cubicBezTo>
                  <a:pt x="3606" y="622"/>
                  <a:pt x="3781" y="662"/>
                  <a:pt x="3989" y="726"/>
                </a:cubicBezTo>
                <a:cubicBezTo>
                  <a:pt x="4986" y="1029"/>
                  <a:pt x="5440" y="1971"/>
                  <a:pt x="5449" y="2880"/>
                </a:cubicBezTo>
                <a:cubicBezTo>
                  <a:pt x="5453" y="3346"/>
                  <a:pt x="5322" y="3699"/>
                  <a:pt x="5321" y="3701"/>
                </a:cubicBezTo>
                <a:close/>
                <a:moveTo>
                  <a:pt x="2880" y="136"/>
                </a:moveTo>
                <a:cubicBezTo>
                  <a:pt x="1364" y="136"/>
                  <a:pt x="135" y="1364"/>
                  <a:pt x="135" y="2880"/>
                </a:cubicBezTo>
                <a:cubicBezTo>
                  <a:pt x="135" y="4396"/>
                  <a:pt x="1364" y="5624"/>
                  <a:pt x="2880" y="5624"/>
                </a:cubicBezTo>
                <a:cubicBezTo>
                  <a:pt x="4396" y="5624"/>
                  <a:pt x="5624" y="4396"/>
                  <a:pt x="5624" y="2880"/>
                </a:cubicBezTo>
                <a:cubicBezTo>
                  <a:pt x="5624" y="1372"/>
                  <a:pt x="4396" y="136"/>
                  <a:pt x="2880" y="136"/>
                </a:cubicBezTo>
                <a:close/>
                <a:moveTo>
                  <a:pt x="2880" y="5760"/>
                </a:moveTo>
                <a:cubicBezTo>
                  <a:pt x="1292" y="5760"/>
                  <a:pt x="0" y="4476"/>
                  <a:pt x="0" y="2880"/>
                </a:cubicBezTo>
                <a:cubicBezTo>
                  <a:pt x="0" y="1292"/>
                  <a:pt x="1292" y="0"/>
                  <a:pt x="2880" y="0"/>
                </a:cubicBezTo>
                <a:cubicBezTo>
                  <a:pt x="4467" y="0"/>
                  <a:pt x="5760" y="1292"/>
                  <a:pt x="5760" y="2880"/>
                </a:cubicBezTo>
                <a:cubicBezTo>
                  <a:pt x="5760" y="4476"/>
                  <a:pt x="4467" y="5760"/>
                  <a:pt x="2880" y="5760"/>
                </a:cubicBezTo>
                <a:close/>
              </a:path>
            </a:pathLst>
          </a:custGeom>
          <a:solidFill>
            <a:srgbClr val="005CB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951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onogram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ChangeAspect="1" noEditPoints="1"/>
          </p:cNvSpPr>
          <p:nvPr userDrawn="1"/>
        </p:nvSpPr>
        <p:spPr bwMode="black">
          <a:xfrm>
            <a:off x="4757541" y="2110155"/>
            <a:ext cx="2651760" cy="2651760"/>
          </a:xfrm>
          <a:custGeom>
            <a:avLst/>
            <a:gdLst>
              <a:gd name="T0" fmla="*/ 3869 w 5760"/>
              <a:gd name="T1" fmla="*/ 1545 h 5760"/>
              <a:gd name="T2" fmla="*/ 2018 w 5760"/>
              <a:gd name="T3" fmla="*/ 2250 h 5760"/>
              <a:gd name="T4" fmla="*/ 2018 w 5760"/>
              <a:gd name="T5" fmla="*/ 2250 h 5760"/>
              <a:gd name="T6" fmla="*/ 1556 w 5760"/>
              <a:gd name="T7" fmla="*/ 3934 h 5760"/>
              <a:gd name="T8" fmla="*/ 1755 w 5760"/>
              <a:gd name="T9" fmla="*/ 4133 h 5760"/>
              <a:gd name="T10" fmla="*/ 3470 w 5760"/>
              <a:gd name="T11" fmla="*/ 3455 h 5760"/>
              <a:gd name="T12" fmla="*/ 3861 w 5760"/>
              <a:gd name="T13" fmla="*/ 3710 h 5760"/>
              <a:gd name="T14" fmla="*/ 3933 w 5760"/>
              <a:gd name="T15" fmla="*/ 3255 h 5760"/>
              <a:gd name="T16" fmla="*/ 3734 w 5760"/>
              <a:gd name="T17" fmla="*/ 4133 h 5760"/>
              <a:gd name="T18" fmla="*/ 3694 w 5760"/>
              <a:gd name="T19" fmla="*/ 2712 h 5760"/>
              <a:gd name="T20" fmla="*/ 3905 w 5760"/>
              <a:gd name="T21" fmla="*/ 2466 h 5760"/>
              <a:gd name="T22" fmla="*/ 3574 w 5760"/>
              <a:gd name="T23" fmla="*/ 2354 h 5760"/>
              <a:gd name="T24" fmla="*/ 3853 w 5760"/>
              <a:gd name="T25" fmla="*/ 1324 h 5760"/>
              <a:gd name="T26" fmla="*/ 3295 w 5760"/>
              <a:gd name="T27" fmla="*/ 2298 h 5760"/>
              <a:gd name="T28" fmla="*/ 2685 w 5760"/>
              <a:gd name="T29" fmla="*/ 2469 h 5760"/>
              <a:gd name="T30" fmla="*/ 2816 w 5760"/>
              <a:gd name="T31" fmla="*/ 1987 h 5760"/>
              <a:gd name="T32" fmla="*/ 2170 w 5760"/>
              <a:gd name="T33" fmla="*/ 2593 h 5760"/>
              <a:gd name="T34" fmla="*/ 2712 w 5760"/>
              <a:gd name="T35" fmla="*/ 1580 h 5760"/>
              <a:gd name="T36" fmla="*/ 1779 w 5760"/>
              <a:gd name="T37" fmla="*/ 2274 h 5760"/>
              <a:gd name="T38" fmla="*/ 1643 w 5760"/>
              <a:gd name="T39" fmla="*/ 1795 h 5760"/>
              <a:gd name="T40" fmla="*/ 1388 w 5760"/>
              <a:gd name="T41" fmla="*/ 2066 h 5760"/>
              <a:gd name="T42" fmla="*/ 2122 w 5760"/>
              <a:gd name="T43" fmla="*/ 2792 h 5760"/>
              <a:gd name="T44" fmla="*/ 2417 w 5760"/>
              <a:gd name="T45" fmla="*/ 2832 h 5760"/>
              <a:gd name="T46" fmla="*/ 1292 w 5760"/>
              <a:gd name="T47" fmla="*/ 3917 h 5760"/>
              <a:gd name="T48" fmla="*/ 2537 w 5760"/>
              <a:gd name="T49" fmla="*/ 3678 h 5760"/>
              <a:gd name="T50" fmla="*/ 3374 w 5760"/>
              <a:gd name="T51" fmla="*/ 2489 h 5760"/>
              <a:gd name="T52" fmla="*/ 2888 w 5760"/>
              <a:gd name="T53" fmla="*/ 3502 h 5760"/>
              <a:gd name="T54" fmla="*/ 4484 w 5760"/>
              <a:gd name="T55" fmla="*/ 3646 h 5760"/>
              <a:gd name="T56" fmla="*/ 5321 w 5760"/>
              <a:gd name="T57" fmla="*/ 3701 h 5760"/>
              <a:gd name="T58" fmla="*/ 5297 w 5760"/>
              <a:gd name="T59" fmla="*/ 3694 h 5760"/>
              <a:gd name="T60" fmla="*/ 5066 w 5760"/>
              <a:gd name="T61" fmla="*/ 2513 h 5760"/>
              <a:gd name="T62" fmla="*/ 5138 w 5760"/>
              <a:gd name="T63" fmla="*/ 3415 h 5760"/>
              <a:gd name="T64" fmla="*/ 2880 w 5760"/>
              <a:gd name="T65" fmla="*/ 5449 h 5760"/>
              <a:gd name="T66" fmla="*/ 2063 w 5760"/>
              <a:gd name="T67" fmla="*/ 5306 h 5760"/>
              <a:gd name="T68" fmla="*/ 2689 w 5760"/>
              <a:gd name="T69" fmla="*/ 5393 h 5760"/>
              <a:gd name="T70" fmla="*/ 3047 w 5760"/>
              <a:gd name="T71" fmla="*/ 4875 h 5760"/>
              <a:gd name="T72" fmla="*/ 1771 w 5760"/>
              <a:gd name="T73" fmla="*/ 5042 h 5760"/>
              <a:gd name="T74" fmla="*/ 440 w 5760"/>
              <a:gd name="T75" fmla="*/ 2067 h 5760"/>
              <a:gd name="T76" fmla="*/ 462 w 5760"/>
              <a:gd name="T77" fmla="*/ 2075 h 5760"/>
              <a:gd name="T78" fmla="*/ 694 w 5760"/>
              <a:gd name="T79" fmla="*/ 3247 h 5760"/>
              <a:gd name="T80" fmla="*/ 622 w 5760"/>
              <a:gd name="T81" fmla="*/ 2354 h 5760"/>
              <a:gd name="T82" fmla="*/ 2880 w 5760"/>
              <a:gd name="T83" fmla="*/ 311 h 5760"/>
              <a:gd name="T84" fmla="*/ 3696 w 5760"/>
              <a:gd name="T85" fmla="*/ 461 h 5760"/>
              <a:gd name="T86" fmla="*/ 3071 w 5760"/>
              <a:gd name="T87" fmla="*/ 367 h 5760"/>
              <a:gd name="T88" fmla="*/ 2712 w 5760"/>
              <a:gd name="T89" fmla="*/ 885 h 5760"/>
              <a:gd name="T90" fmla="*/ 3989 w 5760"/>
              <a:gd name="T91" fmla="*/ 726 h 5760"/>
              <a:gd name="T92" fmla="*/ 5321 w 5760"/>
              <a:gd name="T93" fmla="*/ 3701 h 5760"/>
              <a:gd name="T94" fmla="*/ 135 w 5760"/>
              <a:gd name="T95" fmla="*/ 2880 h 5760"/>
              <a:gd name="T96" fmla="*/ 5624 w 5760"/>
              <a:gd name="T97" fmla="*/ 2880 h 5760"/>
              <a:gd name="T98" fmla="*/ 2880 w 5760"/>
              <a:gd name="T99" fmla="*/ 5760 h 5760"/>
              <a:gd name="T100" fmla="*/ 2880 w 5760"/>
              <a:gd name="T101" fmla="*/ 0 h 5760"/>
              <a:gd name="T102" fmla="*/ 2880 w 5760"/>
              <a:gd name="T103" fmla="*/ 576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60" h="5760">
                <a:moveTo>
                  <a:pt x="3526" y="2130"/>
                </a:moveTo>
                <a:cubicBezTo>
                  <a:pt x="3526" y="1803"/>
                  <a:pt x="3748" y="1485"/>
                  <a:pt x="3869" y="1545"/>
                </a:cubicBezTo>
                <a:cubicBezTo>
                  <a:pt x="4006" y="1614"/>
                  <a:pt x="3766" y="1923"/>
                  <a:pt x="3526" y="2130"/>
                </a:cubicBezTo>
                <a:moveTo>
                  <a:pt x="2018" y="2250"/>
                </a:moveTo>
                <a:cubicBezTo>
                  <a:pt x="2018" y="1987"/>
                  <a:pt x="2278" y="1486"/>
                  <a:pt x="2437" y="1539"/>
                </a:cubicBezTo>
                <a:cubicBezTo>
                  <a:pt x="2625" y="1601"/>
                  <a:pt x="2282" y="2106"/>
                  <a:pt x="2018" y="2250"/>
                </a:cubicBezTo>
                <a:close/>
                <a:moveTo>
                  <a:pt x="1755" y="4133"/>
                </a:moveTo>
                <a:cubicBezTo>
                  <a:pt x="1635" y="4138"/>
                  <a:pt x="1556" y="4062"/>
                  <a:pt x="1556" y="3934"/>
                </a:cubicBezTo>
                <a:cubicBezTo>
                  <a:pt x="1556" y="3591"/>
                  <a:pt x="2031" y="3264"/>
                  <a:pt x="2390" y="3088"/>
                </a:cubicBezTo>
                <a:cubicBezTo>
                  <a:pt x="2327" y="3567"/>
                  <a:pt x="2165" y="4114"/>
                  <a:pt x="1755" y="4133"/>
                </a:cubicBezTo>
                <a:close/>
                <a:moveTo>
                  <a:pt x="3949" y="3016"/>
                </a:moveTo>
                <a:cubicBezTo>
                  <a:pt x="3678" y="3016"/>
                  <a:pt x="3470" y="3215"/>
                  <a:pt x="3470" y="3455"/>
                </a:cubicBezTo>
                <a:cubicBezTo>
                  <a:pt x="3470" y="3654"/>
                  <a:pt x="3590" y="3813"/>
                  <a:pt x="3750" y="3813"/>
                </a:cubicBezTo>
                <a:cubicBezTo>
                  <a:pt x="3806" y="3813"/>
                  <a:pt x="3861" y="3782"/>
                  <a:pt x="3861" y="3710"/>
                </a:cubicBezTo>
                <a:cubicBezTo>
                  <a:pt x="3861" y="3606"/>
                  <a:pt x="3724" y="3581"/>
                  <a:pt x="3734" y="3426"/>
                </a:cubicBezTo>
                <a:cubicBezTo>
                  <a:pt x="3741" y="3323"/>
                  <a:pt x="3837" y="3255"/>
                  <a:pt x="3933" y="3255"/>
                </a:cubicBezTo>
                <a:cubicBezTo>
                  <a:pt x="4124" y="3255"/>
                  <a:pt x="4214" y="3440"/>
                  <a:pt x="4214" y="3632"/>
                </a:cubicBezTo>
                <a:cubicBezTo>
                  <a:pt x="4206" y="3927"/>
                  <a:pt x="3989" y="4133"/>
                  <a:pt x="3734" y="4133"/>
                </a:cubicBezTo>
                <a:cubicBezTo>
                  <a:pt x="3398" y="4133"/>
                  <a:pt x="3183" y="3813"/>
                  <a:pt x="3183" y="3470"/>
                </a:cubicBezTo>
                <a:cubicBezTo>
                  <a:pt x="3183" y="2960"/>
                  <a:pt x="3518" y="2760"/>
                  <a:pt x="3694" y="2712"/>
                </a:cubicBezTo>
                <a:cubicBezTo>
                  <a:pt x="3696" y="2712"/>
                  <a:pt x="4153" y="2794"/>
                  <a:pt x="4138" y="2592"/>
                </a:cubicBezTo>
                <a:cubicBezTo>
                  <a:pt x="4132" y="2504"/>
                  <a:pt x="4000" y="2470"/>
                  <a:pt x="3905" y="2466"/>
                </a:cubicBezTo>
                <a:cubicBezTo>
                  <a:pt x="3799" y="2462"/>
                  <a:pt x="3692" y="2500"/>
                  <a:pt x="3692" y="2500"/>
                </a:cubicBezTo>
                <a:cubicBezTo>
                  <a:pt x="3636" y="2472"/>
                  <a:pt x="3598" y="2417"/>
                  <a:pt x="3574" y="2354"/>
                </a:cubicBezTo>
                <a:cubicBezTo>
                  <a:pt x="3901" y="2106"/>
                  <a:pt x="4133" y="1867"/>
                  <a:pt x="4133" y="1596"/>
                </a:cubicBezTo>
                <a:cubicBezTo>
                  <a:pt x="4133" y="1452"/>
                  <a:pt x="4037" y="1324"/>
                  <a:pt x="3853" y="1324"/>
                </a:cubicBezTo>
                <a:cubicBezTo>
                  <a:pt x="3526" y="1324"/>
                  <a:pt x="3279" y="1739"/>
                  <a:pt x="3279" y="2114"/>
                </a:cubicBezTo>
                <a:cubicBezTo>
                  <a:pt x="3279" y="2178"/>
                  <a:pt x="3279" y="2242"/>
                  <a:pt x="3295" y="2298"/>
                </a:cubicBezTo>
                <a:cubicBezTo>
                  <a:pt x="3087" y="2449"/>
                  <a:pt x="2933" y="2543"/>
                  <a:pt x="2654" y="2711"/>
                </a:cubicBezTo>
                <a:cubicBezTo>
                  <a:pt x="2654" y="2676"/>
                  <a:pt x="2661" y="2586"/>
                  <a:pt x="2685" y="2469"/>
                </a:cubicBezTo>
                <a:cubicBezTo>
                  <a:pt x="2780" y="2365"/>
                  <a:pt x="2912" y="2210"/>
                  <a:pt x="2912" y="2090"/>
                </a:cubicBezTo>
                <a:cubicBezTo>
                  <a:pt x="2912" y="2034"/>
                  <a:pt x="2880" y="1987"/>
                  <a:pt x="2816" y="1987"/>
                </a:cubicBezTo>
                <a:cubicBezTo>
                  <a:pt x="2657" y="1987"/>
                  <a:pt x="2537" y="2226"/>
                  <a:pt x="2505" y="2393"/>
                </a:cubicBezTo>
                <a:cubicBezTo>
                  <a:pt x="2433" y="2481"/>
                  <a:pt x="2290" y="2593"/>
                  <a:pt x="2170" y="2593"/>
                </a:cubicBezTo>
                <a:cubicBezTo>
                  <a:pt x="2074" y="2593"/>
                  <a:pt x="2042" y="2505"/>
                  <a:pt x="2034" y="2473"/>
                </a:cubicBezTo>
                <a:cubicBezTo>
                  <a:pt x="2338" y="2369"/>
                  <a:pt x="2712" y="1955"/>
                  <a:pt x="2712" y="1580"/>
                </a:cubicBezTo>
                <a:cubicBezTo>
                  <a:pt x="2712" y="1500"/>
                  <a:pt x="2681" y="1324"/>
                  <a:pt x="2441" y="1324"/>
                </a:cubicBezTo>
                <a:cubicBezTo>
                  <a:pt x="2082" y="1324"/>
                  <a:pt x="1779" y="1859"/>
                  <a:pt x="1779" y="2274"/>
                </a:cubicBezTo>
                <a:cubicBezTo>
                  <a:pt x="1651" y="2274"/>
                  <a:pt x="1604" y="2138"/>
                  <a:pt x="1604" y="2034"/>
                </a:cubicBezTo>
                <a:cubicBezTo>
                  <a:pt x="1604" y="1931"/>
                  <a:pt x="1643" y="1827"/>
                  <a:pt x="1643" y="1795"/>
                </a:cubicBezTo>
                <a:cubicBezTo>
                  <a:pt x="1643" y="1763"/>
                  <a:pt x="1627" y="1723"/>
                  <a:pt x="1580" y="1723"/>
                </a:cubicBezTo>
                <a:cubicBezTo>
                  <a:pt x="1460" y="1723"/>
                  <a:pt x="1388" y="1883"/>
                  <a:pt x="1388" y="2066"/>
                </a:cubicBezTo>
                <a:cubicBezTo>
                  <a:pt x="1396" y="2322"/>
                  <a:pt x="1564" y="2481"/>
                  <a:pt x="1787" y="2497"/>
                </a:cubicBezTo>
                <a:cubicBezTo>
                  <a:pt x="1819" y="2649"/>
                  <a:pt x="1955" y="2792"/>
                  <a:pt x="2122" y="2792"/>
                </a:cubicBezTo>
                <a:cubicBezTo>
                  <a:pt x="2226" y="2792"/>
                  <a:pt x="2353" y="2760"/>
                  <a:pt x="2441" y="2681"/>
                </a:cubicBezTo>
                <a:cubicBezTo>
                  <a:pt x="2433" y="2737"/>
                  <a:pt x="2425" y="2784"/>
                  <a:pt x="2417" y="2832"/>
                </a:cubicBezTo>
                <a:cubicBezTo>
                  <a:pt x="2066" y="3016"/>
                  <a:pt x="1811" y="3143"/>
                  <a:pt x="1580" y="3351"/>
                </a:cubicBezTo>
                <a:cubicBezTo>
                  <a:pt x="1396" y="3518"/>
                  <a:pt x="1292" y="3742"/>
                  <a:pt x="1292" y="3917"/>
                </a:cubicBezTo>
                <a:cubicBezTo>
                  <a:pt x="1292" y="4157"/>
                  <a:pt x="1444" y="4380"/>
                  <a:pt x="1755" y="4380"/>
                </a:cubicBezTo>
                <a:cubicBezTo>
                  <a:pt x="2122" y="4380"/>
                  <a:pt x="2401" y="4085"/>
                  <a:pt x="2537" y="3678"/>
                </a:cubicBezTo>
                <a:cubicBezTo>
                  <a:pt x="2601" y="3486"/>
                  <a:pt x="2626" y="3208"/>
                  <a:pt x="2642" y="2952"/>
                </a:cubicBezTo>
                <a:cubicBezTo>
                  <a:pt x="3009" y="2745"/>
                  <a:pt x="3183" y="2625"/>
                  <a:pt x="3374" y="2489"/>
                </a:cubicBezTo>
                <a:cubicBezTo>
                  <a:pt x="3398" y="2529"/>
                  <a:pt x="3423" y="2561"/>
                  <a:pt x="3454" y="2585"/>
                </a:cubicBezTo>
                <a:cubicBezTo>
                  <a:pt x="3287" y="2673"/>
                  <a:pt x="2888" y="2920"/>
                  <a:pt x="2888" y="3502"/>
                </a:cubicBezTo>
                <a:cubicBezTo>
                  <a:pt x="2888" y="3917"/>
                  <a:pt x="3167" y="4380"/>
                  <a:pt x="3718" y="4380"/>
                </a:cubicBezTo>
                <a:cubicBezTo>
                  <a:pt x="4172" y="4380"/>
                  <a:pt x="4484" y="4005"/>
                  <a:pt x="4484" y="3646"/>
                </a:cubicBezTo>
                <a:cubicBezTo>
                  <a:pt x="4484" y="3319"/>
                  <a:pt x="4300" y="3016"/>
                  <a:pt x="3949" y="3016"/>
                </a:cubicBezTo>
                <a:close/>
                <a:moveTo>
                  <a:pt x="5321" y="3701"/>
                </a:moveTo>
                <a:cubicBezTo>
                  <a:pt x="5319" y="3703"/>
                  <a:pt x="5315" y="3707"/>
                  <a:pt x="5306" y="3704"/>
                </a:cubicBezTo>
                <a:cubicBezTo>
                  <a:pt x="5299" y="3702"/>
                  <a:pt x="5297" y="3698"/>
                  <a:pt x="5297" y="3694"/>
                </a:cubicBezTo>
                <a:cubicBezTo>
                  <a:pt x="5298" y="3689"/>
                  <a:pt x="5394" y="3405"/>
                  <a:pt x="5393" y="3080"/>
                </a:cubicBezTo>
                <a:cubicBezTo>
                  <a:pt x="5392" y="2728"/>
                  <a:pt x="5249" y="2513"/>
                  <a:pt x="5066" y="2513"/>
                </a:cubicBezTo>
                <a:cubicBezTo>
                  <a:pt x="4954" y="2513"/>
                  <a:pt x="4874" y="2593"/>
                  <a:pt x="4874" y="2712"/>
                </a:cubicBezTo>
                <a:cubicBezTo>
                  <a:pt x="4874" y="2928"/>
                  <a:pt x="5138" y="2944"/>
                  <a:pt x="5138" y="3415"/>
                </a:cubicBezTo>
                <a:cubicBezTo>
                  <a:pt x="5138" y="3606"/>
                  <a:pt x="5098" y="3789"/>
                  <a:pt x="5034" y="3989"/>
                </a:cubicBezTo>
                <a:cubicBezTo>
                  <a:pt x="4739" y="4986"/>
                  <a:pt x="3797" y="5449"/>
                  <a:pt x="2880" y="5449"/>
                </a:cubicBezTo>
                <a:cubicBezTo>
                  <a:pt x="2457" y="5449"/>
                  <a:pt x="2157" y="5362"/>
                  <a:pt x="2067" y="5322"/>
                </a:cubicBezTo>
                <a:cubicBezTo>
                  <a:pt x="2063" y="5320"/>
                  <a:pt x="2061" y="5313"/>
                  <a:pt x="2063" y="5306"/>
                </a:cubicBezTo>
                <a:cubicBezTo>
                  <a:pt x="2065" y="5300"/>
                  <a:pt x="2072" y="5296"/>
                  <a:pt x="2075" y="5298"/>
                </a:cubicBezTo>
                <a:cubicBezTo>
                  <a:pt x="2111" y="5312"/>
                  <a:pt x="2369" y="5393"/>
                  <a:pt x="2689" y="5393"/>
                </a:cubicBezTo>
                <a:cubicBezTo>
                  <a:pt x="3040" y="5393"/>
                  <a:pt x="3247" y="5250"/>
                  <a:pt x="3247" y="5074"/>
                </a:cubicBezTo>
                <a:cubicBezTo>
                  <a:pt x="3247" y="4962"/>
                  <a:pt x="3159" y="4875"/>
                  <a:pt x="3047" y="4875"/>
                </a:cubicBezTo>
                <a:cubicBezTo>
                  <a:pt x="2832" y="4875"/>
                  <a:pt x="2816" y="5146"/>
                  <a:pt x="2353" y="5146"/>
                </a:cubicBezTo>
                <a:cubicBezTo>
                  <a:pt x="2154" y="5146"/>
                  <a:pt x="1979" y="5106"/>
                  <a:pt x="1771" y="5042"/>
                </a:cubicBezTo>
                <a:cubicBezTo>
                  <a:pt x="782" y="4739"/>
                  <a:pt x="310" y="3805"/>
                  <a:pt x="311" y="2880"/>
                </a:cubicBezTo>
                <a:cubicBezTo>
                  <a:pt x="311" y="2429"/>
                  <a:pt x="438" y="2070"/>
                  <a:pt x="440" y="2067"/>
                </a:cubicBezTo>
                <a:cubicBezTo>
                  <a:pt x="441" y="2065"/>
                  <a:pt x="447" y="2062"/>
                  <a:pt x="454" y="2065"/>
                </a:cubicBezTo>
                <a:cubicBezTo>
                  <a:pt x="461" y="2067"/>
                  <a:pt x="463" y="2073"/>
                  <a:pt x="462" y="2075"/>
                </a:cubicBezTo>
                <a:cubicBezTo>
                  <a:pt x="451" y="2112"/>
                  <a:pt x="367" y="2370"/>
                  <a:pt x="367" y="2688"/>
                </a:cubicBezTo>
                <a:cubicBezTo>
                  <a:pt x="367" y="3040"/>
                  <a:pt x="511" y="3247"/>
                  <a:pt x="694" y="3247"/>
                </a:cubicBezTo>
                <a:cubicBezTo>
                  <a:pt x="798" y="3247"/>
                  <a:pt x="885" y="3167"/>
                  <a:pt x="885" y="3056"/>
                </a:cubicBezTo>
                <a:cubicBezTo>
                  <a:pt x="885" y="2840"/>
                  <a:pt x="622" y="2816"/>
                  <a:pt x="622" y="2354"/>
                </a:cubicBezTo>
                <a:cubicBezTo>
                  <a:pt x="622" y="2154"/>
                  <a:pt x="662" y="1978"/>
                  <a:pt x="726" y="1771"/>
                </a:cubicBezTo>
                <a:cubicBezTo>
                  <a:pt x="1029" y="782"/>
                  <a:pt x="1963" y="318"/>
                  <a:pt x="2880" y="311"/>
                </a:cubicBezTo>
                <a:cubicBezTo>
                  <a:pt x="3306" y="308"/>
                  <a:pt x="3680" y="435"/>
                  <a:pt x="3694" y="447"/>
                </a:cubicBezTo>
                <a:cubicBezTo>
                  <a:pt x="3696" y="449"/>
                  <a:pt x="3699" y="455"/>
                  <a:pt x="3696" y="461"/>
                </a:cubicBezTo>
                <a:cubicBezTo>
                  <a:pt x="3693" y="468"/>
                  <a:pt x="3688" y="469"/>
                  <a:pt x="3686" y="469"/>
                </a:cubicBezTo>
                <a:cubicBezTo>
                  <a:pt x="3681" y="468"/>
                  <a:pt x="3439" y="367"/>
                  <a:pt x="3071" y="367"/>
                </a:cubicBezTo>
                <a:cubicBezTo>
                  <a:pt x="2728" y="367"/>
                  <a:pt x="2513" y="510"/>
                  <a:pt x="2513" y="694"/>
                </a:cubicBezTo>
                <a:cubicBezTo>
                  <a:pt x="2513" y="798"/>
                  <a:pt x="2593" y="885"/>
                  <a:pt x="2712" y="885"/>
                </a:cubicBezTo>
                <a:cubicBezTo>
                  <a:pt x="2928" y="885"/>
                  <a:pt x="2944" y="622"/>
                  <a:pt x="3406" y="622"/>
                </a:cubicBezTo>
                <a:cubicBezTo>
                  <a:pt x="3606" y="622"/>
                  <a:pt x="3781" y="662"/>
                  <a:pt x="3989" y="726"/>
                </a:cubicBezTo>
                <a:cubicBezTo>
                  <a:pt x="4986" y="1029"/>
                  <a:pt x="5440" y="1971"/>
                  <a:pt x="5449" y="2880"/>
                </a:cubicBezTo>
                <a:cubicBezTo>
                  <a:pt x="5453" y="3346"/>
                  <a:pt x="5322" y="3699"/>
                  <a:pt x="5321" y="3701"/>
                </a:cubicBezTo>
                <a:close/>
                <a:moveTo>
                  <a:pt x="2880" y="136"/>
                </a:moveTo>
                <a:cubicBezTo>
                  <a:pt x="1364" y="136"/>
                  <a:pt x="135" y="1364"/>
                  <a:pt x="135" y="2880"/>
                </a:cubicBezTo>
                <a:cubicBezTo>
                  <a:pt x="135" y="4396"/>
                  <a:pt x="1364" y="5624"/>
                  <a:pt x="2880" y="5624"/>
                </a:cubicBezTo>
                <a:cubicBezTo>
                  <a:pt x="4396" y="5624"/>
                  <a:pt x="5624" y="4396"/>
                  <a:pt x="5624" y="2880"/>
                </a:cubicBezTo>
                <a:cubicBezTo>
                  <a:pt x="5624" y="1372"/>
                  <a:pt x="4396" y="136"/>
                  <a:pt x="2880" y="136"/>
                </a:cubicBezTo>
                <a:close/>
                <a:moveTo>
                  <a:pt x="2880" y="5760"/>
                </a:moveTo>
                <a:cubicBezTo>
                  <a:pt x="1292" y="5760"/>
                  <a:pt x="0" y="4476"/>
                  <a:pt x="0" y="2880"/>
                </a:cubicBezTo>
                <a:cubicBezTo>
                  <a:pt x="0" y="1292"/>
                  <a:pt x="1292" y="0"/>
                  <a:pt x="2880" y="0"/>
                </a:cubicBezTo>
                <a:cubicBezTo>
                  <a:pt x="4467" y="0"/>
                  <a:pt x="5760" y="1292"/>
                  <a:pt x="5760" y="2880"/>
                </a:cubicBezTo>
                <a:cubicBezTo>
                  <a:pt x="5760" y="4476"/>
                  <a:pt x="4467" y="5760"/>
                  <a:pt x="2880" y="57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98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节标题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1649413"/>
            <a:ext cx="9261449" cy="664797"/>
          </a:xfrm>
        </p:spPr>
        <p:txBody>
          <a:bodyPr wrap="square" anchor="t" anchorCtr="0">
            <a:spAutoFit/>
          </a:bodyPr>
          <a:lstStyle>
            <a:lvl1pPr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85825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节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5659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 Dark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-9144" y="-9144"/>
            <a:ext cx="12207240" cy="6876288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1645920"/>
            <a:ext cx="9267952" cy="664797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 Dark Image Layout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87823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 Light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-9144" y="-9144"/>
            <a:ext cx="12207240" cy="6876288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1536192"/>
            <a:ext cx="9277096" cy="914400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Divider Light Image Layout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01252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No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495300" y="1602754"/>
            <a:ext cx="11201400" cy="4324756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1032" y="6432462"/>
            <a:ext cx="329636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00">
                <a:solidFill>
                  <a:schemeClr val="accent2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98624" y="6432462"/>
            <a:ext cx="1671207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fld id="{42760065-FD55-4358-84F3-1C0969C76A22}" type="datetime3">
              <a:rPr lang="en-US" smtClean="0"/>
              <a:t>24 May 2017</a:t>
            </a:fld>
            <a:endParaRPr lang="en-CA" dirty="0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269205" y="6432462"/>
            <a:ext cx="3229587" cy="1828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Edit Presentation Title in [Insert Tab &gt; Header &amp; Footer]  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874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95300" y="509833"/>
            <a:ext cx="11201400" cy="914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edit </a:t>
            </a:r>
            <a:r>
              <a:rPr lang="en-US"/>
              <a:t>Master </a:t>
            </a:r>
            <a:br>
              <a:rPr lang="en-US"/>
            </a:br>
            <a:r>
              <a:rPr lang="en-US"/>
              <a:t>title </a:t>
            </a:r>
            <a:r>
              <a:rPr lang="en-US" dirty="0"/>
              <a:t>style</a:t>
            </a:r>
            <a:endParaRPr lang="en-CA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95300" y="1793081"/>
            <a:ext cx="11201400" cy="4290059"/>
          </a:xfrm>
        </p:spPr>
        <p:txBody>
          <a:bodyPr/>
          <a:lstStyle>
            <a:lvl4pPr marL="682625" indent="-173038">
              <a:defRPr/>
            </a:lvl4pPr>
            <a:lvl5pPr marL="914400" indent="-173038"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495300" y="1655064"/>
            <a:ext cx="11201400" cy="974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1032" y="6432462"/>
            <a:ext cx="329636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00">
                <a:solidFill>
                  <a:schemeClr val="accent2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4598624" y="6432462"/>
            <a:ext cx="1671207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fld id="{DA6B31E3-731C-4F3C-992C-26B7CBECC89F}" type="datetime3">
              <a:rPr lang="en-US" smtClean="0"/>
              <a:t>24 May 2017</a:t>
            </a:fld>
            <a:endParaRPr lang="en-CA" dirty="0"/>
          </a:p>
        </p:txBody>
      </p:sp>
      <p:sp>
        <p:nvSpPr>
          <p:cNvPr id="14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269205" y="6432462"/>
            <a:ext cx="3229587" cy="1828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Edit Presentation Title in [Insert Tab &gt; Header &amp; Footer]  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630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509833"/>
            <a:ext cx="11201400" cy="914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zh-CN" altLang="en-US"/>
              <a:t>单击此处编辑母版标题样式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793081"/>
            <a:ext cx="11201400" cy="43053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98624" y="6432462"/>
            <a:ext cx="1671207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fld id="{33F05179-5B71-463C-A44B-FABD6424993B}" type="datetime3">
              <a:rPr lang="en-US" smtClean="0"/>
              <a:t>24 May 2017</a:t>
            </a:fld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1032" y="6432462"/>
            <a:ext cx="329636" cy="182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00">
                <a:solidFill>
                  <a:schemeClr val="accent2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12" name="TextBox 11"/>
          <p:cNvSpPr txBox="1"/>
          <p:nvPr/>
        </p:nvSpPr>
        <p:spPr>
          <a:xfrm>
            <a:off x="6475011" y="6432462"/>
            <a:ext cx="4540651" cy="1828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000" dirty="0">
                <a:solidFill>
                  <a:schemeClr val="accent2"/>
                </a:solidFill>
              </a:rPr>
              <a:t>Placeholder confidentiality disclosure. Edit or delete from master slide if not needed.</a:t>
            </a:r>
            <a:endParaRPr lang="en-CA" sz="1000" dirty="0">
              <a:solidFill>
                <a:schemeClr val="accent2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269205" y="6432462"/>
            <a:ext cx="3229587" cy="1828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Edit Presentation Title in [Insert Tab &gt; Header &amp; Footer]   |</a:t>
            </a:r>
            <a:endParaRPr lang="en-US" dirty="0"/>
          </a:p>
        </p:txBody>
      </p:sp>
      <p:sp>
        <p:nvSpPr>
          <p:cNvPr id="10" name="Freeform 5"/>
          <p:cNvSpPr>
            <a:spLocks noChangeAspect="1" noEditPoints="1"/>
          </p:cNvSpPr>
          <p:nvPr userDrawn="1"/>
        </p:nvSpPr>
        <p:spPr bwMode="auto">
          <a:xfrm>
            <a:off x="515012" y="6312756"/>
            <a:ext cx="384048" cy="384048"/>
          </a:xfrm>
          <a:custGeom>
            <a:avLst/>
            <a:gdLst>
              <a:gd name="T0" fmla="*/ 3869 w 5760"/>
              <a:gd name="T1" fmla="*/ 1545 h 5760"/>
              <a:gd name="T2" fmla="*/ 2018 w 5760"/>
              <a:gd name="T3" fmla="*/ 2250 h 5760"/>
              <a:gd name="T4" fmla="*/ 2018 w 5760"/>
              <a:gd name="T5" fmla="*/ 2250 h 5760"/>
              <a:gd name="T6" fmla="*/ 1556 w 5760"/>
              <a:gd name="T7" fmla="*/ 3934 h 5760"/>
              <a:gd name="T8" fmla="*/ 1755 w 5760"/>
              <a:gd name="T9" fmla="*/ 4133 h 5760"/>
              <a:gd name="T10" fmla="*/ 3470 w 5760"/>
              <a:gd name="T11" fmla="*/ 3455 h 5760"/>
              <a:gd name="T12" fmla="*/ 3861 w 5760"/>
              <a:gd name="T13" fmla="*/ 3710 h 5760"/>
              <a:gd name="T14" fmla="*/ 3933 w 5760"/>
              <a:gd name="T15" fmla="*/ 3255 h 5760"/>
              <a:gd name="T16" fmla="*/ 3734 w 5760"/>
              <a:gd name="T17" fmla="*/ 4133 h 5760"/>
              <a:gd name="T18" fmla="*/ 3694 w 5760"/>
              <a:gd name="T19" fmla="*/ 2712 h 5760"/>
              <a:gd name="T20" fmla="*/ 3905 w 5760"/>
              <a:gd name="T21" fmla="*/ 2466 h 5760"/>
              <a:gd name="T22" fmla="*/ 3574 w 5760"/>
              <a:gd name="T23" fmla="*/ 2354 h 5760"/>
              <a:gd name="T24" fmla="*/ 3853 w 5760"/>
              <a:gd name="T25" fmla="*/ 1324 h 5760"/>
              <a:gd name="T26" fmla="*/ 3295 w 5760"/>
              <a:gd name="T27" fmla="*/ 2298 h 5760"/>
              <a:gd name="T28" fmla="*/ 2685 w 5760"/>
              <a:gd name="T29" fmla="*/ 2469 h 5760"/>
              <a:gd name="T30" fmla="*/ 2816 w 5760"/>
              <a:gd name="T31" fmla="*/ 1987 h 5760"/>
              <a:gd name="T32" fmla="*/ 2170 w 5760"/>
              <a:gd name="T33" fmla="*/ 2593 h 5760"/>
              <a:gd name="T34" fmla="*/ 2712 w 5760"/>
              <a:gd name="T35" fmla="*/ 1580 h 5760"/>
              <a:gd name="T36" fmla="*/ 1779 w 5760"/>
              <a:gd name="T37" fmla="*/ 2274 h 5760"/>
              <a:gd name="T38" fmla="*/ 1643 w 5760"/>
              <a:gd name="T39" fmla="*/ 1795 h 5760"/>
              <a:gd name="T40" fmla="*/ 1388 w 5760"/>
              <a:gd name="T41" fmla="*/ 2066 h 5760"/>
              <a:gd name="T42" fmla="*/ 2122 w 5760"/>
              <a:gd name="T43" fmla="*/ 2792 h 5760"/>
              <a:gd name="T44" fmla="*/ 2417 w 5760"/>
              <a:gd name="T45" fmla="*/ 2832 h 5760"/>
              <a:gd name="T46" fmla="*/ 1292 w 5760"/>
              <a:gd name="T47" fmla="*/ 3917 h 5760"/>
              <a:gd name="T48" fmla="*/ 2537 w 5760"/>
              <a:gd name="T49" fmla="*/ 3678 h 5760"/>
              <a:gd name="T50" fmla="*/ 3374 w 5760"/>
              <a:gd name="T51" fmla="*/ 2489 h 5760"/>
              <a:gd name="T52" fmla="*/ 2888 w 5760"/>
              <a:gd name="T53" fmla="*/ 3502 h 5760"/>
              <a:gd name="T54" fmla="*/ 4484 w 5760"/>
              <a:gd name="T55" fmla="*/ 3646 h 5760"/>
              <a:gd name="T56" fmla="*/ 5321 w 5760"/>
              <a:gd name="T57" fmla="*/ 3701 h 5760"/>
              <a:gd name="T58" fmla="*/ 5297 w 5760"/>
              <a:gd name="T59" fmla="*/ 3694 h 5760"/>
              <a:gd name="T60" fmla="*/ 5066 w 5760"/>
              <a:gd name="T61" fmla="*/ 2513 h 5760"/>
              <a:gd name="T62" fmla="*/ 5138 w 5760"/>
              <a:gd name="T63" fmla="*/ 3415 h 5760"/>
              <a:gd name="T64" fmla="*/ 2880 w 5760"/>
              <a:gd name="T65" fmla="*/ 5449 h 5760"/>
              <a:gd name="T66" fmla="*/ 2063 w 5760"/>
              <a:gd name="T67" fmla="*/ 5306 h 5760"/>
              <a:gd name="T68" fmla="*/ 2689 w 5760"/>
              <a:gd name="T69" fmla="*/ 5393 h 5760"/>
              <a:gd name="T70" fmla="*/ 3047 w 5760"/>
              <a:gd name="T71" fmla="*/ 4875 h 5760"/>
              <a:gd name="T72" fmla="*/ 1771 w 5760"/>
              <a:gd name="T73" fmla="*/ 5042 h 5760"/>
              <a:gd name="T74" fmla="*/ 440 w 5760"/>
              <a:gd name="T75" fmla="*/ 2067 h 5760"/>
              <a:gd name="T76" fmla="*/ 462 w 5760"/>
              <a:gd name="T77" fmla="*/ 2075 h 5760"/>
              <a:gd name="T78" fmla="*/ 694 w 5760"/>
              <a:gd name="T79" fmla="*/ 3247 h 5760"/>
              <a:gd name="T80" fmla="*/ 622 w 5760"/>
              <a:gd name="T81" fmla="*/ 2354 h 5760"/>
              <a:gd name="T82" fmla="*/ 2880 w 5760"/>
              <a:gd name="T83" fmla="*/ 311 h 5760"/>
              <a:gd name="T84" fmla="*/ 3696 w 5760"/>
              <a:gd name="T85" fmla="*/ 461 h 5760"/>
              <a:gd name="T86" fmla="*/ 3071 w 5760"/>
              <a:gd name="T87" fmla="*/ 367 h 5760"/>
              <a:gd name="T88" fmla="*/ 2712 w 5760"/>
              <a:gd name="T89" fmla="*/ 885 h 5760"/>
              <a:gd name="T90" fmla="*/ 3989 w 5760"/>
              <a:gd name="T91" fmla="*/ 726 h 5760"/>
              <a:gd name="T92" fmla="*/ 5321 w 5760"/>
              <a:gd name="T93" fmla="*/ 3701 h 5760"/>
              <a:gd name="T94" fmla="*/ 135 w 5760"/>
              <a:gd name="T95" fmla="*/ 2880 h 5760"/>
              <a:gd name="T96" fmla="*/ 5624 w 5760"/>
              <a:gd name="T97" fmla="*/ 2880 h 5760"/>
              <a:gd name="T98" fmla="*/ 2880 w 5760"/>
              <a:gd name="T99" fmla="*/ 5760 h 5760"/>
              <a:gd name="T100" fmla="*/ 2880 w 5760"/>
              <a:gd name="T101" fmla="*/ 0 h 5760"/>
              <a:gd name="T102" fmla="*/ 2880 w 5760"/>
              <a:gd name="T103" fmla="*/ 576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60" h="5760">
                <a:moveTo>
                  <a:pt x="3526" y="2130"/>
                </a:moveTo>
                <a:cubicBezTo>
                  <a:pt x="3526" y="1803"/>
                  <a:pt x="3748" y="1485"/>
                  <a:pt x="3869" y="1545"/>
                </a:cubicBezTo>
                <a:cubicBezTo>
                  <a:pt x="4006" y="1614"/>
                  <a:pt x="3766" y="1923"/>
                  <a:pt x="3526" y="2130"/>
                </a:cubicBezTo>
                <a:moveTo>
                  <a:pt x="2018" y="2250"/>
                </a:moveTo>
                <a:cubicBezTo>
                  <a:pt x="2018" y="1987"/>
                  <a:pt x="2278" y="1486"/>
                  <a:pt x="2437" y="1539"/>
                </a:cubicBezTo>
                <a:cubicBezTo>
                  <a:pt x="2625" y="1601"/>
                  <a:pt x="2282" y="2106"/>
                  <a:pt x="2018" y="2250"/>
                </a:cubicBezTo>
                <a:close/>
                <a:moveTo>
                  <a:pt x="1755" y="4133"/>
                </a:moveTo>
                <a:cubicBezTo>
                  <a:pt x="1635" y="4138"/>
                  <a:pt x="1556" y="4062"/>
                  <a:pt x="1556" y="3934"/>
                </a:cubicBezTo>
                <a:cubicBezTo>
                  <a:pt x="1556" y="3591"/>
                  <a:pt x="2031" y="3264"/>
                  <a:pt x="2390" y="3088"/>
                </a:cubicBezTo>
                <a:cubicBezTo>
                  <a:pt x="2327" y="3567"/>
                  <a:pt x="2165" y="4114"/>
                  <a:pt x="1755" y="4133"/>
                </a:cubicBezTo>
                <a:close/>
                <a:moveTo>
                  <a:pt x="3949" y="3016"/>
                </a:moveTo>
                <a:cubicBezTo>
                  <a:pt x="3678" y="3016"/>
                  <a:pt x="3470" y="3215"/>
                  <a:pt x="3470" y="3455"/>
                </a:cubicBezTo>
                <a:cubicBezTo>
                  <a:pt x="3470" y="3654"/>
                  <a:pt x="3590" y="3813"/>
                  <a:pt x="3750" y="3813"/>
                </a:cubicBezTo>
                <a:cubicBezTo>
                  <a:pt x="3806" y="3813"/>
                  <a:pt x="3861" y="3782"/>
                  <a:pt x="3861" y="3710"/>
                </a:cubicBezTo>
                <a:cubicBezTo>
                  <a:pt x="3861" y="3606"/>
                  <a:pt x="3724" y="3581"/>
                  <a:pt x="3734" y="3426"/>
                </a:cubicBezTo>
                <a:cubicBezTo>
                  <a:pt x="3741" y="3323"/>
                  <a:pt x="3837" y="3255"/>
                  <a:pt x="3933" y="3255"/>
                </a:cubicBezTo>
                <a:cubicBezTo>
                  <a:pt x="4124" y="3255"/>
                  <a:pt x="4214" y="3440"/>
                  <a:pt x="4214" y="3632"/>
                </a:cubicBezTo>
                <a:cubicBezTo>
                  <a:pt x="4206" y="3927"/>
                  <a:pt x="3989" y="4133"/>
                  <a:pt x="3734" y="4133"/>
                </a:cubicBezTo>
                <a:cubicBezTo>
                  <a:pt x="3398" y="4133"/>
                  <a:pt x="3183" y="3813"/>
                  <a:pt x="3183" y="3470"/>
                </a:cubicBezTo>
                <a:cubicBezTo>
                  <a:pt x="3183" y="2960"/>
                  <a:pt x="3518" y="2760"/>
                  <a:pt x="3694" y="2712"/>
                </a:cubicBezTo>
                <a:cubicBezTo>
                  <a:pt x="3696" y="2712"/>
                  <a:pt x="4153" y="2794"/>
                  <a:pt x="4138" y="2592"/>
                </a:cubicBezTo>
                <a:cubicBezTo>
                  <a:pt x="4132" y="2504"/>
                  <a:pt x="4000" y="2470"/>
                  <a:pt x="3905" y="2466"/>
                </a:cubicBezTo>
                <a:cubicBezTo>
                  <a:pt x="3799" y="2462"/>
                  <a:pt x="3692" y="2500"/>
                  <a:pt x="3692" y="2500"/>
                </a:cubicBezTo>
                <a:cubicBezTo>
                  <a:pt x="3636" y="2472"/>
                  <a:pt x="3598" y="2417"/>
                  <a:pt x="3574" y="2354"/>
                </a:cubicBezTo>
                <a:cubicBezTo>
                  <a:pt x="3901" y="2106"/>
                  <a:pt x="4133" y="1867"/>
                  <a:pt x="4133" y="1596"/>
                </a:cubicBezTo>
                <a:cubicBezTo>
                  <a:pt x="4133" y="1452"/>
                  <a:pt x="4037" y="1324"/>
                  <a:pt x="3853" y="1324"/>
                </a:cubicBezTo>
                <a:cubicBezTo>
                  <a:pt x="3526" y="1324"/>
                  <a:pt x="3279" y="1739"/>
                  <a:pt x="3279" y="2114"/>
                </a:cubicBezTo>
                <a:cubicBezTo>
                  <a:pt x="3279" y="2178"/>
                  <a:pt x="3279" y="2242"/>
                  <a:pt x="3295" y="2298"/>
                </a:cubicBezTo>
                <a:cubicBezTo>
                  <a:pt x="3087" y="2449"/>
                  <a:pt x="2933" y="2543"/>
                  <a:pt x="2654" y="2711"/>
                </a:cubicBezTo>
                <a:cubicBezTo>
                  <a:pt x="2654" y="2676"/>
                  <a:pt x="2661" y="2586"/>
                  <a:pt x="2685" y="2469"/>
                </a:cubicBezTo>
                <a:cubicBezTo>
                  <a:pt x="2780" y="2365"/>
                  <a:pt x="2912" y="2210"/>
                  <a:pt x="2912" y="2090"/>
                </a:cubicBezTo>
                <a:cubicBezTo>
                  <a:pt x="2912" y="2034"/>
                  <a:pt x="2880" y="1987"/>
                  <a:pt x="2816" y="1987"/>
                </a:cubicBezTo>
                <a:cubicBezTo>
                  <a:pt x="2657" y="1987"/>
                  <a:pt x="2537" y="2226"/>
                  <a:pt x="2505" y="2393"/>
                </a:cubicBezTo>
                <a:cubicBezTo>
                  <a:pt x="2433" y="2481"/>
                  <a:pt x="2290" y="2593"/>
                  <a:pt x="2170" y="2593"/>
                </a:cubicBezTo>
                <a:cubicBezTo>
                  <a:pt x="2074" y="2593"/>
                  <a:pt x="2042" y="2505"/>
                  <a:pt x="2034" y="2473"/>
                </a:cubicBezTo>
                <a:cubicBezTo>
                  <a:pt x="2338" y="2369"/>
                  <a:pt x="2712" y="1955"/>
                  <a:pt x="2712" y="1580"/>
                </a:cubicBezTo>
                <a:cubicBezTo>
                  <a:pt x="2712" y="1500"/>
                  <a:pt x="2681" y="1324"/>
                  <a:pt x="2441" y="1324"/>
                </a:cubicBezTo>
                <a:cubicBezTo>
                  <a:pt x="2082" y="1324"/>
                  <a:pt x="1779" y="1859"/>
                  <a:pt x="1779" y="2274"/>
                </a:cubicBezTo>
                <a:cubicBezTo>
                  <a:pt x="1651" y="2274"/>
                  <a:pt x="1604" y="2138"/>
                  <a:pt x="1604" y="2034"/>
                </a:cubicBezTo>
                <a:cubicBezTo>
                  <a:pt x="1604" y="1931"/>
                  <a:pt x="1643" y="1827"/>
                  <a:pt x="1643" y="1795"/>
                </a:cubicBezTo>
                <a:cubicBezTo>
                  <a:pt x="1643" y="1763"/>
                  <a:pt x="1627" y="1723"/>
                  <a:pt x="1580" y="1723"/>
                </a:cubicBezTo>
                <a:cubicBezTo>
                  <a:pt x="1460" y="1723"/>
                  <a:pt x="1388" y="1883"/>
                  <a:pt x="1388" y="2066"/>
                </a:cubicBezTo>
                <a:cubicBezTo>
                  <a:pt x="1396" y="2322"/>
                  <a:pt x="1564" y="2481"/>
                  <a:pt x="1787" y="2497"/>
                </a:cubicBezTo>
                <a:cubicBezTo>
                  <a:pt x="1819" y="2649"/>
                  <a:pt x="1955" y="2792"/>
                  <a:pt x="2122" y="2792"/>
                </a:cubicBezTo>
                <a:cubicBezTo>
                  <a:pt x="2226" y="2792"/>
                  <a:pt x="2353" y="2760"/>
                  <a:pt x="2441" y="2681"/>
                </a:cubicBezTo>
                <a:cubicBezTo>
                  <a:pt x="2433" y="2737"/>
                  <a:pt x="2425" y="2784"/>
                  <a:pt x="2417" y="2832"/>
                </a:cubicBezTo>
                <a:cubicBezTo>
                  <a:pt x="2066" y="3016"/>
                  <a:pt x="1811" y="3143"/>
                  <a:pt x="1580" y="3351"/>
                </a:cubicBezTo>
                <a:cubicBezTo>
                  <a:pt x="1396" y="3518"/>
                  <a:pt x="1292" y="3742"/>
                  <a:pt x="1292" y="3917"/>
                </a:cubicBezTo>
                <a:cubicBezTo>
                  <a:pt x="1292" y="4157"/>
                  <a:pt x="1444" y="4380"/>
                  <a:pt x="1755" y="4380"/>
                </a:cubicBezTo>
                <a:cubicBezTo>
                  <a:pt x="2122" y="4380"/>
                  <a:pt x="2401" y="4085"/>
                  <a:pt x="2537" y="3678"/>
                </a:cubicBezTo>
                <a:cubicBezTo>
                  <a:pt x="2601" y="3486"/>
                  <a:pt x="2626" y="3208"/>
                  <a:pt x="2642" y="2952"/>
                </a:cubicBezTo>
                <a:cubicBezTo>
                  <a:pt x="3009" y="2745"/>
                  <a:pt x="3183" y="2625"/>
                  <a:pt x="3374" y="2489"/>
                </a:cubicBezTo>
                <a:cubicBezTo>
                  <a:pt x="3398" y="2529"/>
                  <a:pt x="3423" y="2561"/>
                  <a:pt x="3454" y="2585"/>
                </a:cubicBezTo>
                <a:cubicBezTo>
                  <a:pt x="3287" y="2673"/>
                  <a:pt x="2888" y="2920"/>
                  <a:pt x="2888" y="3502"/>
                </a:cubicBezTo>
                <a:cubicBezTo>
                  <a:pt x="2888" y="3917"/>
                  <a:pt x="3167" y="4380"/>
                  <a:pt x="3718" y="4380"/>
                </a:cubicBezTo>
                <a:cubicBezTo>
                  <a:pt x="4172" y="4380"/>
                  <a:pt x="4484" y="4005"/>
                  <a:pt x="4484" y="3646"/>
                </a:cubicBezTo>
                <a:cubicBezTo>
                  <a:pt x="4484" y="3319"/>
                  <a:pt x="4300" y="3016"/>
                  <a:pt x="3949" y="3016"/>
                </a:cubicBezTo>
                <a:close/>
                <a:moveTo>
                  <a:pt x="5321" y="3701"/>
                </a:moveTo>
                <a:cubicBezTo>
                  <a:pt x="5319" y="3703"/>
                  <a:pt x="5315" y="3707"/>
                  <a:pt x="5306" y="3704"/>
                </a:cubicBezTo>
                <a:cubicBezTo>
                  <a:pt x="5299" y="3702"/>
                  <a:pt x="5297" y="3698"/>
                  <a:pt x="5297" y="3694"/>
                </a:cubicBezTo>
                <a:cubicBezTo>
                  <a:pt x="5298" y="3689"/>
                  <a:pt x="5394" y="3405"/>
                  <a:pt x="5393" y="3080"/>
                </a:cubicBezTo>
                <a:cubicBezTo>
                  <a:pt x="5392" y="2728"/>
                  <a:pt x="5249" y="2513"/>
                  <a:pt x="5066" y="2513"/>
                </a:cubicBezTo>
                <a:cubicBezTo>
                  <a:pt x="4954" y="2513"/>
                  <a:pt x="4874" y="2593"/>
                  <a:pt x="4874" y="2712"/>
                </a:cubicBezTo>
                <a:cubicBezTo>
                  <a:pt x="4874" y="2928"/>
                  <a:pt x="5138" y="2944"/>
                  <a:pt x="5138" y="3415"/>
                </a:cubicBezTo>
                <a:cubicBezTo>
                  <a:pt x="5138" y="3606"/>
                  <a:pt x="5098" y="3789"/>
                  <a:pt x="5034" y="3989"/>
                </a:cubicBezTo>
                <a:cubicBezTo>
                  <a:pt x="4739" y="4986"/>
                  <a:pt x="3797" y="5449"/>
                  <a:pt x="2880" y="5449"/>
                </a:cubicBezTo>
                <a:cubicBezTo>
                  <a:pt x="2457" y="5449"/>
                  <a:pt x="2157" y="5362"/>
                  <a:pt x="2067" y="5322"/>
                </a:cubicBezTo>
                <a:cubicBezTo>
                  <a:pt x="2063" y="5320"/>
                  <a:pt x="2061" y="5313"/>
                  <a:pt x="2063" y="5306"/>
                </a:cubicBezTo>
                <a:cubicBezTo>
                  <a:pt x="2065" y="5300"/>
                  <a:pt x="2072" y="5296"/>
                  <a:pt x="2075" y="5298"/>
                </a:cubicBezTo>
                <a:cubicBezTo>
                  <a:pt x="2111" y="5312"/>
                  <a:pt x="2369" y="5393"/>
                  <a:pt x="2689" y="5393"/>
                </a:cubicBezTo>
                <a:cubicBezTo>
                  <a:pt x="3040" y="5393"/>
                  <a:pt x="3247" y="5250"/>
                  <a:pt x="3247" y="5074"/>
                </a:cubicBezTo>
                <a:cubicBezTo>
                  <a:pt x="3247" y="4962"/>
                  <a:pt x="3159" y="4875"/>
                  <a:pt x="3047" y="4875"/>
                </a:cubicBezTo>
                <a:cubicBezTo>
                  <a:pt x="2832" y="4875"/>
                  <a:pt x="2816" y="5146"/>
                  <a:pt x="2353" y="5146"/>
                </a:cubicBezTo>
                <a:cubicBezTo>
                  <a:pt x="2154" y="5146"/>
                  <a:pt x="1979" y="5106"/>
                  <a:pt x="1771" y="5042"/>
                </a:cubicBezTo>
                <a:cubicBezTo>
                  <a:pt x="782" y="4739"/>
                  <a:pt x="310" y="3805"/>
                  <a:pt x="311" y="2880"/>
                </a:cubicBezTo>
                <a:cubicBezTo>
                  <a:pt x="311" y="2429"/>
                  <a:pt x="438" y="2070"/>
                  <a:pt x="440" y="2067"/>
                </a:cubicBezTo>
                <a:cubicBezTo>
                  <a:pt x="441" y="2065"/>
                  <a:pt x="447" y="2062"/>
                  <a:pt x="454" y="2065"/>
                </a:cubicBezTo>
                <a:cubicBezTo>
                  <a:pt x="461" y="2067"/>
                  <a:pt x="463" y="2073"/>
                  <a:pt x="462" y="2075"/>
                </a:cubicBezTo>
                <a:cubicBezTo>
                  <a:pt x="451" y="2112"/>
                  <a:pt x="367" y="2370"/>
                  <a:pt x="367" y="2688"/>
                </a:cubicBezTo>
                <a:cubicBezTo>
                  <a:pt x="367" y="3040"/>
                  <a:pt x="511" y="3247"/>
                  <a:pt x="694" y="3247"/>
                </a:cubicBezTo>
                <a:cubicBezTo>
                  <a:pt x="798" y="3247"/>
                  <a:pt x="885" y="3167"/>
                  <a:pt x="885" y="3056"/>
                </a:cubicBezTo>
                <a:cubicBezTo>
                  <a:pt x="885" y="2840"/>
                  <a:pt x="622" y="2816"/>
                  <a:pt x="622" y="2354"/>
                </a:cubicBezTo>
                <a:cubicBezTo>
                  <a:pt x="622" y="2154"/>
                  <a:pt x="662" y="1978"/>
                  <a:pt x="726" y="1771"/>
                </a:cubicBezTo>
                <a:cubicBezTo>
                  <a:pt x="1029" y="782"/>
                  <a:pt x="1963" y="318"/>
                  <a:pt x="2880" y="311"/>
                </a:cubicBezTo>
                <a:cubicBezTo>
                  <a:pt x="3306" y="308"/>
                  <a:pt x="3680" y="435"/>
                  <a:pt x="3694" y="447"/>
                </a:cubicBezTo>
                <a:cubicBezTo>
                  <a:pt x="3696" y="449"/>
                  <a:pt x="3699" y="455"/>
                  <a:pt x="3696" y="461"/>
                </a:cubicBezTo>
                <a:cubicBezTo>
                  <a:pt x="3693" y="468"/>
                  <a:pt x="3688" y="469"/>
                  <a:pt x="3686" y="469"/>
                </a:cubicBezTo>
                <a:cubicBezTo>
                  <a:pt x="3681" y="468"/>
                  <a:pt x="3439" y="367"/>
                  <a:pt x="3071" y="367"/>
                </a:cubicBezTo>
                <a:cubicBezTo>
                  <a:pt x="2728" y="367"/>
                  <a:pt x="2513" y="510"/>
                  <a:pt x="2513" y="694"/>
                </a:cubicBezTo>
                <a:cubicBezTo>
                  <a:pt x="2513" y="798"/>
                  <a:pt x="2593" y="885"/>
                  <a:pt x="2712" y="885"/>
                </a:cubicBezTo>
                <a:cubicBezTo>
                  <a:pt x="2928" y="885"/>
                  <a:pt x="2944" y="622"/>
                  <a:pt x="3406" y="622"/>
                </a:cubicBezTo>
                <a:cubicBezTo>
                  <a:pt x="3606" y="622"/>
                  <a:pt x="3781" y="662"/>
                  <a:pt x="3989" y="726"/>
                </a:cubicBezTo>
                <a:cubicBezTo>
                  <a:pt x="4986" y="1029"/>
                  <a:pt x="5440" y="1971"/>
                  <a:pt x="5449" y="2880"/>
                </a:cubicBezTo>
                <a:cubicBezTo>
                  <a:pt x="5453" y="3346"/>
                  <a:pt x="5322" y="3699"/>
                  <a:pt x="5321" y="3701"/>
                </a:cubicBezTo>
                <a:close/>
                <a:moveTo>
                  <a:pt x="2880" y="136"/>
                </a:moveTo>
                <a:cubicBezTo>
                  <a:pt x="1364" y="136"/>
                  <a:pt x="135" y="1364"/>
                  <a:pt x="135" y="2880"/>
                </a:cubicBezTo>
                <a:cubicBezTo>
                  <a:pt x="135" y="4396"/>
                  <a:pt x="1364" y="5624"/>
                  <a:pt x="2880" y="5624"/>
                </a:cubicBezTo>
                <a:cubicBezTo>
                  <a:pt x="4396" y="5624"/>
                  <a:pt x="5624" y="4396"/>
                  <a:pt x="5624" y="2880"/>
                </a:cubicBezTo>
                <a:cubicBezTo>
                  <a:pt x="5624" y="1372"/>
                  <a:pt x="4396" y="136"/>
                  <a:pt x="2880" y="136"/>
                </a:cubicBezTo>
                <a:close/>
                <a:moveTo>
                  <a:pt x="2880" y="5760"/>
                </a:moveTo>
                <a:cubicBezTo>
                  <a:pt x="1292" y="5760"/>
                  <a:pt x="0" y="4476"/>
                  <a:pt x="0" y="2880"/>
                </a:cubicBezTo>
                <a:cubicBezTo>
                  <a:pt x="0" y="1292"/>
                  <a:pt x="1292" y="0"/>
                  <a:pt x="2880" y="0"/>
                </a:cubicBezTo>
                <a:cubicBezTo>
                  <a:pt x="4467" y="0"/>
                  <a:pt x="5760" y="1292"/>
                  <a:pt x="5760" y="2880"/>
                </a:cubicBezTo>
                <a:cubicBezTo>
                  <a:pt x="5760" y="4476"/>
                  <a:pt x="4467" y="5760"/>
                  <a:pt x="2880" y="5760"/>
                </a:cubicBezTo>
                <a:close/>
              </a:path>
            </a:pathLst>
          </a:custGeom>
          <a:solidFill>
            <a:srgbClr val="57575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80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713" r:id="rId2"/>
    <p:sldLayoutId id="2147483680" r:id="rId3"/>
    <p:sldLayoutId id="2147483681" r:id="rId4"/>
    <p:sldLayoutId id="2147483714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690" r:id="rId24"/>
    <p:sldLayoutId id="2147483712" r:id="rId25"/>
    <p:sldLayoutId id="2147483694" r:id="rId26"/>
    <p:sldLayoutId id="2147483695" r:id="rId27"/>
    <p:sldLayoutId id="2147483696" r:id="rId28"/>
    <p:sldLayoutId id="2147483697" r:id="rId29"/>
    <p:sldLayoutId id="2147483698" r:id="rId30"/>
    <p:sldLayoutId id="2147483699" r:id="rId3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5000"/>
        </a:lnSpc>
        <a:spcBef>
          <a:spcPts val="1200"/>
        </a:spcBef>
        <a:spcAft>
          <a:spcPts val="0"/>
        </a:spcAft>
        <a:buFont typeface="Arial" panose="020B0604020202020204" pitchFamily="34" charset="0"/>
        <a:buNone/>
        <a:defRPr sz="28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219456" indent="-168275" algn="l" defTabSz="914400" rtl="0" eaLnBrk="1" latinLnBrk="0" hangingPunct="1">
        <a:lnSpc>
          <a:spcPct val="95000"/>
        </a:lnSpc>
        <a:spcBef>
          <a:spcPts val="700"/>
        </a:spcBef>
        <a:spcAft>
          <a:spcPts val="0"/>
        </a:spcAft>
        <a:buFont typeface="Arial" panose="020B0604020202020204" pitchFamily="34" charset="0"/>
        <a:buChar char="•"/>
        <a:defRPr sz="24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461963" indent="-192024" algn="l" defTabSz="914400" rtl="0" eaLnBrk="1" latinLnBrk="0" hangingPunct="1">
        <a:lnSpc>
          <a:spcPct val="95000"/>
        </a:lnSpc>
        <a:spcBef>
          <a:spcPts val="600"/>
        </a:spcBef>
        <a:spcAft>
          <a:spcPts val="0"/>
        </a:spcAft>
        <a:buSzPct val="100000"/>
        <a:buFontTx/>
        <a:buChar char="–"/>
        <a:defRPr sz="20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682625" indent="-173038" algn="l" defTabSz="914400" rtl="0" eaLnBrk="1" latinLnBrk="0" hangingPunct="1">
        <a:lnSpc>
          <a:spcPct val="95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914400" indent="-173038" algn="l" defTabSz="914400" rtl="0" eaLnBrk="1" latinLnBrk="0" hangingPunct="1">
        <a:lnSpc>
          <a:spcPct val="95000"/>
        </a:lnSpc>
        <a:spcBef>
          <a:spcPts val="600"/>
        </a:spcBef>
        <a:spcAft>
          <a:spcPts val="0"/>
        </a:spcAft>
        <a:buClr>
          <a:schemeClr val="tx1"/>
        </a:buClr>
        <a:buSzPct val="100000"/>
        <a:buFontTx/>
        <a:buChar char="–"/>
        <a:defRPr sz="14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192024" indent="0" algn="l" defTabSz="914400" rtl="0" eaLnBrk="1" latinLnBrk="0" hangingPunct="1">
        <a:lnSpc>
          <a:spcPct val="99000"/>
        </a:lnSpc>
        <a:spcBef>
          <a:spcPts val="0"/>
        </a:spcBef>
        <a:buSzPct val="91000"/>
        <a:buFontTx/>
        <a:buNone/>
        <a:defRPr sz="1800" kern="1200">
          <a:solidFill>
            <a:schemeClr val="accent2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9000"/>
        </a:lnSpc>
        <a:spcBef>
          <a:spcPts val="900"/>
        </a:spcBef>
        <a:buSzPct val="91000"/>
        <a:buFontTx/>
        <a:buNone/>
        <a:defRPr sz="1800" b="1" kern="1200">
          <a:solidFill>
            <a:schemeClr val="accent2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9000"/>
        </a:lnSpc>
        <a:spcBef>
          <a:spcPts val="0"/>
        </a:spcBef>
        <a:buSzPct val="91000"/>
        <a:buFontTx/>
        <a:buNone/>
        <a:defRPr sz="1800" kern="1200">
          <a:solidFill>
            <a:schemeClr val="accent2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9000"/>
        </a:lnSpc>
        <a:spcBef>
          <a:spcPts val="900"/>
        </a:spcBef>
        <a:buSzPct val="91000"/>
        <a:buFontTx/>
        <a:buNone/>
        <a:defRPr sz="1800" i="1" kern="1200">
          <a:solidFill>
            <a:schemeClr val="accent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lnSpc>
          <a:spcPct val="99000"/>
        </a:lnSpc>
        <a:defRPr sz="14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0" algn="l" defTabSz="914400" rtl="0" eaLnBrk="1" latinLnBrk="0" hangingPunct="1">
        <a:lnSpc>
          <a:spcPct val="99000"/>
        </a:lnSpc>
        <a:spcBef>
          <a:spcPts val="900"/>
        </a:spcBef>
        <a:defRPr sz="1400" b="1" kern="1200">
          <a:solidFill>
            <a:schemeClr val="accent2"/>
          </a:solidFill>
          <a:latin typeface="+mn-lt"/>
          <a:ea typeface="+mn-ea"/>
          <a:cs typeface="+mn-cs"/>
        </a:defRPr>
      </a:lvl2pPr>
      <a:lvl3pPr marL="155448" indent="-155448" algn="l" defTabSz="914400" rtl="0" eaLnBrk="1" latinLnBrk="0" hangingPunct="1">
        <a:lnSpc>
          <a:spcPct val="99000"/>
        </a:lnSpc>
        <a:buSzPct val="91000"/>
        <a:buFont typeface="Arial" panose="020B0604020202020204" pitchFamily="34" charset="0"/>
        <a:buChar char="•"/>
        <a:defRPr sz="14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55448" indent="-155448" algn="l" defTabSz="914400" rtl="0" eaLnBrk="1" latinLnBrk="0" hangingPunct="1">
        <a:lnSpc>
          <a:spcPct val="99000"/>
        </a:lnSpc>
        <a:spcBef>
          <a:spcPts val="900"/>
        </a:spcBef>
        <a:buSzPct val="91000"/>
        <a:buFont typeface="Arial" panose="020B0604020202020204" pitchFamily="34" charset="0"/>
        <a:buChar char="•"/>
        <a:defRPr sz="1400" b="1" kern="1200">
          <a:solidFill>
            <a:schemeClr val="accent2"/>
          </a:solidFill>
          <a:latin typeface="+mn-lt"/>
          <a:ea typeface="+mn-ea"/>
          <a:cs typeface="+mn-cs"/>
        </a:defRPr>
      </a:lvl4pPr>
      <a:lvl5pPr marL="155448" algn="l" defTabSz="914400" rtl="0" eaLnBrk="1" latinLnBrk="0" hangingPunct="1">
        <a:lnSpc>
          <a:spcPct val="99000"/>
        </a:lnSpc>
        <a:defRPr sz="14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0" algn="l" defTabSz="914400" rtl="0" eaLnBrk="1" latinLnBrk="0" hangingPunct="1">
        <a:lnSpc>
          <a:spcPct val="99000"/>
        </a:lnSpc>
        <a:defRPr sz="1400" kern="1200">
          <a:solidFill>
            <a:schemeClr val="accent2"/>
          </a:solidFill>
          <a:latin typeface="+mn-lt"/>
          <a:ea typeface="+mn-ea"/>
          <a:cs typeface="+mn-cs"/>
        </a:defRPr>
      </a:lvl6pPr>
      <a:lvl7pPr marL="0" algn="l" defTabSz="914400" rtl="0" eaLnBrk="1" latinLnBrk="0" hangingPunct="1">
        <a:lnSpc>
          <a:spcPct val="99000"/>
        </a:lnSpc>
        <a:defRPr sz="1400" kern="1200">
          <a:solidFill>
            <a:schemeClr val="accent2"/>
          </a:solidFill>
          <a:latin typeface="+mn-lt"/>
          <a:ea typeface="+mn-ea"/>
          <a:cs typeface="+mn-cs"/>
        </a:defRPr>
      </a:lvl7pPr>
      <a:lvl8pPr marL="0" algn="l" defTabSz="914400" rtl="0" eaLnBrk="1" latinLnBrk="0" hangingPunct="1">
        <a:lnSpc>
          <a:spcPct val="99000"/>
        </a:lnSpc>
        <a:defRPr sz="1400" kern="1200">
          <a:solidFill>
            <a:schemeClr val="accent2"/>
          </a:solidFill>
          <a:latin typeface="+mn-lt"/>
          <a:ea typeface="+mn-ea"/>
          <a:cs typeface="+mn-cs"/>
        </a:defRPr>
      </a:lvl8pPr>
      <a:lvl9pPr marL="0" algn="l" defTabSz="914400" rtl="0" eaLnBrk="1" latinLnBrk="0" hangingPunct="1">
        <a:lnSpc>
          <a:spcPct val="99000"/>
        </a:lnSpc>
        <a:defRPr sz="1400" kern="1200">
          <a:solidFill>
            <a:schemeClr val="accent2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" userDrawn="1">
          <p15:clr>
            <a:srgbClr val="F26B43"/>
          </p15:clr>
        </p15:guide>
        <p15:guide id="3" pos="7368" userDrawn="1">
          <p15:clr>
            <a:srgbClr val="F26B43"/>
          </p15:clr>
        </p15:guide>
        <p15:guide id="4" orient="horz" pos="3840" userDrawn="1">
          <p15:clr>
            <a:srgbClr val="F26B43"/>
          </p15:clr>
        </p15:guide>
        <p15:guide id="5" orient="horz" pos="1128" userDrawn="1">
          <p15:clr>
            <a:srgbClr val="F26B43"/>
          </p15:clr>
        </p15:guide>
        <p15:guide id="6" orient="horz" pos="117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1637506" y="1481379"/>
            <a:ext cx="1537794" cy="2092216"/>
          </a:xfrm>
          <a:prstGeom prst="rect">
            <a:avLst/>
          </a:prstGeom>
          <a:solidFill>
            <a:srgbClr val="DDDDD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1749178" y="1632137"/>
            <a:ext cx="361950" cy="361950"/>
          </a:xfrm>
          <a:prstGeom prst="rect">
            <a:avLst/>
          </a:prstGeom>
          <a:solidFill>
            <a:srgbClr val="E9E9E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749178" y="1632137"/>
            <a:ext cx="838200" cy="838200"/>
            <a:chOff x="1918542" y="2534807"/>
            <a:chExt cx="838200" cy="838200"/>
          </a:xfrm>
        </p:grpSpPr>
        <p:sp>
          <p:nvSpPr>
            <p:cNvPr id="58" name="矩形 57"/>
            <p:cNvSpPr/>
            <p:nvPr/>
          </p:nvSpPr>
          <p:spPr>
            <a:xfrm>
              <a:off x="2394792" y="2534807"/>
              <a:ext cx="361950" cy="361950"/>
            </a:xfrm>
            <a:prstGeom prst="rect">
              <a:avLst/>
            </a:prstGeom>
            <a:solidFill>
              <a:srgbClr val="E9E9E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1918542" y="3011057"/>
              <a:ext cx="361950" cy="361950"/>
            </a:xfrm>
            <a:prstGeom prst="rect">
              <a:avLst/>
            </a:prstGeom>
            <a:solidFill>
              <a:srgbClr val="E9E9E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1749178" y="1632137"/>
            <a:ext cx="1314450" cy="1314450"/>
            <a:chOff x="1918542" y="2534807"/>
            <a:chExt cx="1314450" cy="1314450"/>
          </a:xfrm>
        </p:grpSpPr>
        <p:sp>
          <p:nvSpPr>
            <p:cNvPr id="61" name="矩形 60"/>
            <p:cNvSpPr/>
            <p:nvPr/>
          </p:nvSpPr>
          <p:spPr>
            <a:xfrm>
              <a:off x="2871042" y="2534807"/>
              <a:ext cx="361950" cy="361950"/>
            </a:xfrm>
            <a:prstGeom prst="rect">
              <a:avLst/>
            </a:prstGeom>
            <a:solidFill>
              <a:srgbClr val="E9E9E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2394792" y="3011057"/>
              <a:ext cx="361950" cy="361950"/>
            </a:xfrm>
            <a:prstGeom prst="rect">
              <a:avLst/>
            </a:prstGeom>
            <a:solidFill>
              <a:srgbClr val="E9E9E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/>
            <p:cNvSpPr/>
            <p:nvPr/>
          </p:nvSpPr>
          <p:spPr>
            <a:xfrm>
              <a:off x="1918542" y="3487307"/>
              <a:ext cx="361950" cy="361950"/>
            </a:xfrm>
            <a:prstGeom prst="rect">
              <a:avLst/>
            </a:prstGeom>
            <a:solidFill>
              <a:srgbClr val="E9E9E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749178" y="2108387"/>
            <a:ext cx="1314450" cy="1314450"/>
            <a:chOff x="1918542" y="3011057"/>
            <a:chExt cx="1314450" cy="1314450"/>
          </a:xfrm>
        </p:grpSpPr>
        <p:sp>
          <p:nvSpPr>
            <p:cNvPr id="65" name="矩形 64"/>
            <p:cNvSpPr/>
            <p:nvPr/>
          </p:nvSpPr>
          <p:spPr>
            <a:xfrm>
              <a:off x="2871042" y="3011057"/>
              <a:ext cx="361950" cy="361950"/>
            </a:xfrm>
            <a:prstGeom prst="rect">
              <a:avLst/>
            </a:prstGeom>
            <a:solidFill>
              <a:srgbClr val="E9E9E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/>
            <p:cNvSpPr/>
            <p:nvPr/>
          </p:nvSpPr>
          <p:spPr>
            <a:xfrm>
              <a:off x="2394792" y="3487307"/>
              <a:ext cx="361950" cy="361950"/>
            </a:xfrm>
            <a:prstGeom prst="rect">
              <a:avLst/>
            </a:prstGeom>
            <a:solidFill>
              <a:srgbClr val="E9E9E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1918542" y="3963557"/>
              <a:ext cx="361950" cy="361950"/>
            </a:xfrm>
            <a:prstGeom prst="rect">
              <a:avLst/>
            </a:prstGeom>
            <a:solidFill>
              <a:srgbClr val="E9E9E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2225428" y="2584637"/>
            <a:ext cx="838200" cy="838200"/>
            <a:chOff x="2394792" y="3487307"/>
            <a:chExt cx="838200" cy="838200"/>
          </a:xfrm>
        </p:grpSpPr>
        <p:sp>
          <p:nvSpPr>
            <p:cNvPr id="69" name="矩形 68"/>
            <p:cNvSpPr/>
            <p:nvPr/>
          </p:nvSpPr>
          <p:spPr>
            <a:xfrm>
              <a:off x="2871042" y="3487307"/>
              <a:ext cx="361950" cy="361950"/>
            </a:xfrm>
            <a:prstGeom prst="rect">
              <a:avLst/>
            </a:prstGeom>
            <a:solidFill>
              <a:srgbClr val="E9E9E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2394792" y="3963557"/>
              <a:ext cx="361950" cy="361950"/>
            </a:xfrm>
            <a:prstGeom prst="rect">
              <a:avLst/>
            </a:prstGeom>
            <a:solidFill>
              <a:srgbClr val="E9E9E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" name="矩形 70"/>
          <p:cNvSpPr/>
          <p:nvPr/>
        </p:nvSpPr>
        <p:spPr>
          <a:xfrm>
            <a:off x="2701678" y="3060887"/>
            <a:ext cx="361950" cy="361950"/>
          </a:xfrm>
          <a:prstGeom prst="rect">
            <a:avLst/>
          </a:prstGeom>
          <a:solidFill>
            <a:srgbClr val="E9E9E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2" name="组合 71"/>
          <p:cNvGrpSpPr/>
          <p:nvPr/>
        </p:nvGrpSpPr>
        <p:grpSpPr>
          <a:xfrm>
            <a:off x="1962667" y="2083752"/>
            <a:ext cx="887472" cy="887470"/>
            <a:chOff x="5490592" y="1198504"/>
            <a:chExt cx="1355834" cy="1355835"/>
          </a:xfrm>
        </p:grpSpPr>
        <p:sp>
          <p:nvSpPr>
            <p:cNvPr id="73" name="对角圆角矩形 18"/>
            <p:cNvSpPr/>
            <p:nvPr/>
          </p:nvSpPr>
          <p:spPr>
            <a:xfrm rot="2700000">
              <a:off x="5490591" y="1198505"/>
              <a:ext cx="1355835" cy="1355834"/>
            </a:xfrm>
            <a:custGeom>
              <a:avLst/>
              <a:gdLst>
                <a:gd name="connsiteX0" fmla="*/ 443735 w 887470"/>
                <a:gd name="connsiteY0" fmla="*/ 0 h 887472"/>
                <a:gd name="connsiteX1" fmla="*/ 887470 w 887470"/>
                <a:gd name="connsiteY1" fmla="*/ 0 h 887472"/>
                <a:gd name="connsiteX2" fmla="*/ 887470 w 887470"/>
                <a:gd name="connsiteY2" fmla="*/ 0 h 887472"/>
                <a:gd name="connsiteX3" fmla="*/ 887470 w 887470"/>
                <a:gd name="connsiteY3" fmla="*/ 443737 h 887472"/>
                <a:gd name="connsiteX4" fmla="*/ 443735 w 887470"/>
                <a:gd name="connsiteY4" fmla="*/ 887472 h 887472"/>
                <a:gd name="connsiteX5" fmla="*/ 0 w 887470"/>
                <a:gd name="connsiteY5" fmla="*/ 887472 h 887472"/>
                <a:gd name="connsiteX6" fmla="*/ 0 w 887470"/>
                <a:gd name="connsiteY6" fmla="*/ 887472 h 887472"/>
                <a:gd name="connsiteX7" fmla="*/ 0 w 887470"/>
                <a:gd name="connsiteY7" fmla="*/ 443735 h 887472"/>
                <a:gd name="connsiteX8" fmla="*/ 443735 w 887470"/>
                <a:gd name="connsiteY8" fmla="*/ 0 h 887472"/>
                <a:gd name="connsiteX0" fmla="*/ 443735 w 887470"/>
                <a:gd name="connsiteY0" fmla="*/ 0 h 887472"/>
                <a:gd name="connsiteX1" fmla="*/ 887470 w 887470"/>
                <a:gd name="connsiteY1" fmla="*/ 0 h 887472"/>
                <a:gd name="connsiteX2" fmla="*/ 887470 w 887470"/>
                <a:gd name="connsiteY2" fmla="*/ 0 h 887472"/>
                <a:gd name="connsiteX3" fmla="*/ 887470 w 887470"/>
                <a:gd name="connsiteY3" fmla="*/ 443737 h 887472"/>
                <a:gd name="connsiteX4" fmla="*/ 443735 w 887470"/>
                <a:gd name="connsiteY4" fmla="*/ 887472 h 887472"/>
                <a:gd name="connsiteX5" fmla="*/ 0 w 887470"/>
                <a:gd name="connsiteY5" fmla="*/ 887472 h 887472"/>
                <a:gd name="connsiteX6" fmla="*/ 0 w 887470"/>
                <a:gd name="connsiteY6" fmla="*/ 887472 h 887472"/>
                <a:gd name="connsiteX7" fmla="*/ 443735 w 887470"/>
                <a:gd name="connsiteY7" fmla="*/ 0 h 887472"/>
                <a:gd name="connsiteX0" fmla="*/ 0 w 887470"/>
                <a:gd name="connsiteY0" fmla="*/ 887472 h 887472"/>
                <a:gd name="connsiteX1" fmla="*/ 887470 w 887470"/>
                <a:gd name="connsiteY1" fmla="*/ 0 h 887472"/>
                <a:gd name="connsiteX2" fmla="*/ 887470 w 887470"/>
                <a:gd name="connsiteY2" fmla="*/ 0 h 887472"/>
                <a:gd name="connsiteX3" fmla="*/ 887470 w 887470"/>
                <a:gd name="connsiteY3" fmla="*/ 443737 h 887472"/>
                <a:gd name="connsiteX4" fmla="*/ 443735 w 887470"/>
                <a:gd name="connsiteY4" fmla="*/ 887472 h 887472"/>
                <a:gd name="connsiteX5" fmla="*/ 0 w 887470"/>
                <a:gd name="connsiteY5" fmla="*/ 887472 h 887472"/>
                <a:gd name="connsiteX6" fmla="*/ 0 w 887470"/>
                <a:gd name="connsiteY6" fmla="*/ 887472 h 887472"/>
                <a:gd name="connsiteX0" fmla="*/ 65 w 887535"/>
                <a:gd name="connsiteY0" fmla="*/ 887472 h 887472"/>
                <a:gd name="connsiteX1" fmla="*/ 887535 w 887535"/>
                <a:gd name="connsiteY1" fmla="*/ 0 h 887472"/>
                <a:gd name="connsiteX2" fmla="*/ 887535 w 887535"/>
                <a:gd name="connsiteY2" fmla="*/ 0 h 887472"/>
                <a:gd name="connsiteX3" fmla="*/ 887535 w 887535"/>
                <a:gd name="connsiteY3" fmla="*/ 443737 h 887472"/>
                <a:gd name="connsiteX4" fmla="*/ 443800 w 887535"/>
                <a:gd name="connsiteY4" fmla="*/ 887472 h 887472"/>
                <a:gd name="connsiteX5" fmla="*/ 65 w 887535"/>
                <a:gd name="connsiteY5" fmla="*/ 887472 h 887472"/>
                <a:gd name="connsiteX6" fmla="*/ 65 w 887535"/>
                <a:gd name="connsiteY6" fmla="*/ 887472 h 887472"/>
                <a:gd name="connsiteX0" fmla="*/ 80 w 887550"/>
                <a:gd name="connsiteY0" fmla="*/ 898021 h 898021"/>
                <a:gd name="connsiteX1" fmla="*/ 887550 w 887550"/>
                <a:gd name="connsiteY1" fmla="*/ 10549 h 898021"/>
                <a:gd name="connsiteX2" fmla="*/ 887550 w 887550"/>
                <a:gd name="connsiteY2" fmla="*/ 10549 h 898021"/>
                <a:gd name="connsiteX3" fmla="*/ 887550 w 887550"/>
                <a:gd name="connsiteY3" fmla="*/ 454286 h 898021"/>
                <a:gd name="connsiteX4" fmla="*/ 443815 w 887550"/>
                <a:gd name="connsiteY4" fmla="*/ 898021 h 898021"/>
                <a:gd name="connsiteX5" fmla="*/ 80 w 887550"/>
                <a:gd name="connsiteY5" fmla="*/ 898021 h 898021"/>
                <a:gd name="connsiteX6" fmla="*/ 80 w 887550"/>
                <a:gd name="connsiteY6" fmla="*/ 898021 h 898021"/>
                <a:gd name="connsiteX0" fmla="*/ 0 w 887470"/>
                <a:gd name="connsiteY0" fmla="*/ 906792 h 906792"/>
                <a:gd name="connsiteX1" fmla="*/ 887470 w 887470"/>
                <a:gd name="connsiteY1" fmla="*/ 19320 h 906792"/>
                <a:gd name="connsiteX2" fmla="*/ 887470 w 887470"/>
                <a:gd name="connsiteY2" fmla="*/ 19320 h 906792"/>
                <a:gd name="connsiteX3" fmla="*/ 887470 w 887470"/>
                <a:gd name="connsiteY3" fmla="*/ 463057 h 906792"/>
                <a:gd name="connsiteX4" fmla="*/ 443735 w 887470"/>
                <a:gd name="connsiteY4" fmla="*/ 906792 h 906792"/>
                <a:gd name="connsiteX5" fmla="*/ 0 w 887470"/>
                <a:gd name="connsiteY5" fmla="*/ 906792 h 906792"/>
                <a:gd name="connsiteX6" fmla="*/ 0 w 887470"/>
                <a:gd name="connsiteY6" fmla="*/ 906792 h 906792"/>
                <a:gd name="connsiteX0" fmla="*/ 0 w 887470"/>
                <a:gd name="connsiteY0" fmla="*/ 906431 h 906431"/>
                <a:gd name="connsiteX1" fmla="*/ 887470 w 887470"/>
                <a:gd name="connsiteY1" fmla="*/ 18959 h 906431"/>
                <a:gd name="connsiteX2" fmla="*/ 887470 w 887470"/>
                <a:gd name="connsiteY2" fmla="*/ 18959 h 906431"/>
                <a:gd name="connsiteX3" fmla="*/ 887470 w 887470"/>
                <a:gd name="connsiteY3" fmla="*/ 462696 h 906431"/>
                <a:gd name="connsiteX4" fmla="*/ 443735 w 887470"/>
                <a:gd name="connsiteY4" fmla="*/ 906431 h 906431"/>
                <a:gd name="connsiteX5" fmla="*/ 0 w 887470"/>
                <a:gd name="connsiteY5" fmla="*/ 906431 h 906431"/>
                <a:gd name="connsiteX6" fmla="*/ 0 w 887470"/>
                <a:gd name="connsiteY6" fmla="*/ 906431 h 906431"/>
                <a:gd name="connsiteX0" fmla="*/ 0 w 887470"/>
                <a:gd name="connsiteY0" fmla="*/ 887472 h 887472"/>
                <a:gd name="connsiteX1" fmla="*/ 887470 w 887470"/>
                <a:gd name="connsiteY1" fmla="*/ 0 h 887472"/>
                <a:gd name="connsiteX2" fmla="*/ 887470 w 887470"/>
                <a:gd name="connsiteY2" fmla="*/ 0 h 887472"/>
                <a:gd name="connsiteX3" fmla="*/ 887470 w 887470"/>
                <a:gd name="connsiteY3" fmla="*/ 443737 h 887472"/>
                <a:gd name="connsiteX4" fmla="*/ 443735 w 887470"/>
                <a:gd name="connsiteY4" fmla="*/ 887472 h 887472"/>
                <a:gd name="connsiteX5" fmla="*/ 0 w 887470"/>
                <a:gd name="connsiteY5" fmla="*/ 887472 h 887472"/>
                <a:gd name="connsiteX6" fmla="*/ 0 w 887470"/>
                <a:gd name="connsiteY6" fmla="*/ 887472 h 887472"/>
                <a:gd name="connsiteX0" fmla="*/ 0 w 887470"/>
                <a:gd name="connsiteY0" fmla="*/ 887472 h 887472"/>
                <a:gd name="connsiteX1" fmla="*/ 887470 w 887470"/>
                <a:gd name="connsiteY1" fmla="*/ 0 h 887472"/>
                <a:gd name="connsiteX2" fmla="*/ 887470 w 887470"/>
                <a:gd name="connsiteY2" fmla="*/ 0 h 887472"/>
                <a:gd name="connsiteX3" fmla="*/ 887470 w 887470"/>
                <a:gd name="connsiteY3" fmla="*/ 443737 h 887472"/>
                <a:gd name="connsiteX4" fmla="*/ 443735 w 887470"/>
                <a:gd name="connsiteY4" fmla="*/ 887472 h 887472"/>
                <a:gd name="connsiteX5" fmla="*/ 0 w 887470"/>
                <a:gd name="connsiteY5" fmla="*/ 887472 h 887472"/>
                <a:gd name="connsiteX6" fmla="*/ 0 w 887470"/>
                <a:gd name="connsiteY6" fmla="*/ 887472 h 887472"/>
                <a:gd name="connsiteX0" fmla="*/ 0 w 887470"/>
                <a:gd name="connsiteY0" fmla="*/ 887472 h 887472"/>
                <a:gd name="connsiteX1" fmla="*/ 887470 w 887470"/>
                <a:gd name="connsiteY1" fmla="*/ 0 h 887472"/>
                <a:gd name="connsiteX2" fmla="*/ 887470 w 887470"/>
                <a:gd name="connsiteY2" fmla="*/ 0 h 887472"/>
                <a:gd name="connsiteX3" fmla="*/ 887470 w 887470"/>
                <a:gd name="connsiteY3" fmla="*/ 443737 h 887472"/>
                <a:gd name="connsiteX4" fmla="*/ 443735 w 887470"/>
                <a:gd name="connsiteY4" fmla="*/ 887472 h 887472"/>
                <a:gd name="connsiteX5" fmla="*/ 0 w 887470"/>
                <a:gd name="connsiteY5" fmla="*/ 887472 h 887472"/>
                <a:gd name="connsiteX6" fmla="*/ 0 w 887470"/>
                <a:gd name="connsiteY6" fmla="*/ 887472 h 887472"/>
                <a:gd name="connsiteX0" fmla="*/ 0 w 887470"/>
                <a:gd name="connsiteY0" fmla="*/ 887472 h 887472"/>
                <a:gd name="connsiteX1" fmla="*/ 887470 w 887470"/>
                <a:gd name="connsiteY1" fmla="*/ 0 h 887472"/>
                <a:gd name="connsiteX2" fmla="*/ 887470 w 887470"/>
                <a:gd name="connsiteY2" fmla="*/ 0 h 887472"/>
                <a:gd name="connsiteX3" fmla="*/ 887470 w 887470"/>
                <a:gd name="connsiteY3" fmla="*/ 443737 h 887472"/>
                <a:gd name="connsiteX4" fmla="*/ 0 w 887470"/>
                <a:gd name="connsiteY4" fmla="*/ 887472 h 887472"/>
                <a:gd name="connsiteX5" fmla="*/ 0 w 887470"/>
                <a:gd name="connsiteY5" fmla="*/ 887472 h 887472"/>
                <a:gd name="connsiteX0" fmla="*/ 0 w 887470"/>
                <a:gd name="connsiteY0" fmla="*/ 887472 h 887472"/>
                <a:gd name="connsiteX1" fmla="*/ 887470 w 887470"/>
                <a:gd name="connsiteY1" fmla="*/ 0 h 887472"/>
                <a:gd name="connsiteX2" fmla="*/ 887470 w 887470"/>
                <a:gd name="connsiteY2" fmla="*/ 0 h 887472"/>
                <a:gd name="connsiteX3" fmla="*/ 0 w 887470"/>
                <a:gd name="connsiteY3" fmla="*/ 887472 h 887472"/>
                <a:gd name="connsiteX4" fmla="*/ 0 w 887470"/>
                <a:gd name="connsiteY4" fmla="*/ 887472 h 887472"/>
                <a:gd name="connsiteX0" fmla="*/ 0 w 887470"/>
                <a:gd name="connsiteY0" fmla="*/ 887472 h 887472"/>
                <a:gd name="connsiteX1" fmla="*/ 887470 w 887470"/>
                <a:gd name="connsiteY1" fmla="*/ 0 h 887472"/>
                <a:gd name="connsiteX2" fmla="*/ 887470 w 887470"/>
                <a:gd name="connsiteY2" fmla="*/ 0 h 887472"/>
                <a:gd name="connsiteX3" fmla="*/ 0 w 887470"/>
                <a:gd name="connsiteY3" fmla="*/ 887472 h 887472"/>
                <a:gd name="connsiteX4" fmla="*/ 0 w 887470"/>
                <a:gd name="connsiteY4" fmla="*/ 887472 h 887472"/>
                <a:gd name="connsiteX0" fmla="*/ 0 w 959873"/>
                <a:gd name="connsiteY0" fmla="*/ 887472 h 887472"/>
                <a:gd name="connsiteX1" fmla="*/ 887470 w 959873"/>
                <a:gd name="connsiteY1" fmla="*/ 0 h 887472"/>
                <a:gd name="connsiteX2" fmla="*/ 959873 w 959873"/>
                <a:gd name="connsiteY2" fmla="*/ 85874 h 887472"/>
                <a:gd name="connsiteX3" fmla="*/ 0 w 959873"/>
                <a:gd name="connsiteY3" fmla="*/ 887472 h 887472"/>
                <a:gd name="connsiteX4" fmla="*/ 0 w 959873"/>
                <a:gd name="connsiteY4" fmla="*/ 887472 h 887472"/>
                <a:gd name="connsiteX0" fmla="*/ 0 w 887470"/>
                <a:gd name="connsiteY0" fmla="*/ 887472 h 887472"/>
                <a:gd name="connsiteX1" fmla="*/ 887470 w 887470"/>
                <a:gd name="connsiteY1" fmla="*/ 0 h 887472"/>
                <a:gd name="connsiteX2" fmla="*/ 0 w 887470"/>
                <a:gd name="connsiteY2" fmla="*/ 887472 h 887472"/>
                <a:gd name="connsiteX3" fmla="*/ 0 w 887470"/>
                <a:gd name="connsiteY3" fmla="*/ 887472 h 887472"/>
                <a:gd name="connsiteX0" fmla="*/ 0 w 887470"/>
                <a:gd name="connsiteY0" fmla="*/ 887472 h 887472"/>
                <a:gd name="connsiteX1" fmla="*/ 887470 w 887470"/>
                <a:gd name="connsiteY1" fmla="*/ 0 h 887472"/>
                <a:gd name="connsiteX2" fmla="*/ 0 w 887470"/>
                <a:gd name="connsiteY2" fmla="*/ 887472 h 887472"/>
                <a:gd name="connsiteX3" fmla="*/ 0 w 887470"/>
                <a:gd name="connsiteY3" fmla="*/ 887472 h 887472"/>
                <a:gd name="connsiteX0" fmla="*/ 0 w 887470"/>
                <a:gd name="connsiteY0" fmla="*/ 887472 h 887472"/>
                <a:gd name="connsiteX1" fmla="*/ 887470 w 887470"/>
                <a:gd name="connsiteY1" fmla="*/ 0 h 887472"/>
                <a:gd name="connsiteX2" fmla="*/ 0 w 887470"/>
                <a:gd name="connsiteY2" fmla="*/ 887472 h 887472"/>
                <a:gd name="connsiteX3" fmla="*/ 0 w 887470"/>
                <a:gd name="connsiteY3" fmla="*/ 887472 h 887472"/>
                <a:gd name="connsiteX0" fmla="*/ 0 w 887470"/>
                <a:gd name="connsiteY0" fmla="*/ 887472 h 887472"/>
                <a:gd name="connsiteX1" fmla="*/ 887470 w 887470"/>
                <a:gd name="connsiteY1" fmla="*/ 0 h 887472"/>
                <a:gd name="connsiteX2" fmla="*/ 0 w 887470"/>
                <a:gd name="connsiteY2" fmla="*/ 887472 h 887472"/>
                <a:gd name="connsiteX3" fmla="*/ 0 w 887470"/>
                <a:gd name="connsiteY3" fmla="*/ 887472 h 88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7470" h="887472">
                  <a:moveTo>
                    <a:pt x="0" y="887472"/>
                  </a:moveTo>
                  <a:cubicBezTo>
                    <a:pt x="115095" y="114571"/>
                    <a:pt x="114009" y="114536"/>
                    <a:pt x="887470" y="0"/>
                  </a:cubicBezTo>
                  <a:cubicBezTo>
                    <a:pt x="770130" y="774021"/>
                    <a:pt x="774022" y="773498"/>
                    <a:pt x="0" y="887472"/>
                  </a:cubicBezTo>
                  <a:lnTo>
                    <a:pt x="0" y="887472"/>
                  </a:lnTo>
                  <a:close/>
                </a:path>
              </a:pathLst>
            </a:custGeom>
            <a:solidFill>
              <a:srgbClr val="FFFFFF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4" name="组合 73"/>
            <p:cNvGrpSpPr/>
            <p:nvPr/>
          </p:nvGrpSpPr>
          <p:grpSpPr>
            <a:xfrm>
              <a:off x="5860749" y="1568669"/>
              <a:ext cx="615512" cy="615512"/>
              <a:chOff x="5860749" y="1568669"/>
              <a:chExt cx="615512" cy="615512"/>
            </a:xfrm>
          </p:grpSpPr>
          <p:sp>
            <p:nvSpPr>
              <p:cNvPr id="75" name="椭圆 74"/>
              <p:cNvSpPr/>
              <p:nvPr/>
            </p:nvSpPr>
            <p:spPr>
              <a:xfrm>
                <a:off x="5860749" y="1568669"/>
                <a:ext cx="615512" cy="615512"/>
              </a:xfrm>
              <a:prstGeom prst="ellipse">
                <a:avLst/>
              </a:prstGeom>
              <a:solidFill>
                <a:srgbClr val="BEDEFF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6038686" y="1746606"/>
                <a:ext cx="259638" cy="259638"/>
              </a:xfrm>
              <a:prstGeom prst="ellipse">
                <a:avLst/>
              </a:prstGeom>
              <a:noFill/>
              <a:ln w="127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7" name="椭圆 76"/>
          <p:cNvSpPr/>
          <p:nvPr/>
        </p:nvSpPr>
        <p:spPr>
          <a:xfrm>
            <a:off x="1315606" y="1481379"/>
            <a:ext cx="2091600" cy="2092216"/>
          </a:xfrm>
          <a:prstGeom prst="ellipse">
            <a:avLst/>
          </a:prstGeom>
          <a:noFill/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TextBox 2"/>
          <p:cNvSpPr txBox="1"/>
          <p:nvPr/>
        </p:nvSpPr>
        <p:spPr>
          <a:xfrm>
            <a:off x="1363675" y="1050970"/>
            <a:ext cx="1995462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0" b="1" kern="0" dirty="0">
                <a:solidFill>
                  <a:srgbClr val="1D5F11"/>
                </a:solidFill>
                <a:latin typeface="GE Inspira Sans" panose="020B0503060000000003" pitchFamily="34" charset="0"/>
              </a:rPr>
              <a:t>#18 </a:t>
            </a:r>
            <a:endParaRPr lang="en-US" sz="4000" dirty="0">
              <a:solidFill>
                <a:srgbClr val="1D5F11"/>
              </a:solidFill>
              <a:latin typeface="GE Inspira Sans" panose="020B0503060000000003" pitchFamily="34" charset="0"/>
              <a:ea typeface="GE汉仪中圆简" panose="02010600000101010101" pitchFamily="2" charset="-122"/>
            </a:endParaRPr>
          </a:p>
        </p:txBody>
      </p:sp>
      <p:sp>
        <p:nvSpPr>
          <p:cNvPr id="92" name="Rectangle 13"/>
          <p:cNvSpPr/>
          <p:nvPr/>
        </p:nvSpPr>
        <p:spPr>
          <a:xfrm>
            <a:off x="1184560" y="2204298"/>
            <a:ext cx="2353692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dirty="0">
                <a:solidFill>
                  <a:srgbClr val="9A9A9A"/>
                </a:solidFill>
                <a:latin typeface="GE Inspira Sans" panose="020B0503060000000003" pitchFamily="34" charset="0"/>
                <a:ea typeface="GE汉仪中圆简" panose="02010600000101010101" pitchFamily="2" charset="-122"/>
              </a:rPr>
              <a:t>政策法规对医疗器械质量更加严格的监管</a:t>
            </a:r>
            <a:endParaRPr lang="en-US" sz="1800" dirty="0">
              <a:solidFill>
                <a:srgbClr val="9A9A9A"/>
              </a:solidFill>
              <a:latin typeface="GE Inspira Sans" panose="020B0503060000000003" pitchFamily="34" charset="0"/>
              <a:ea typeface="GE汉仪中圆简" panose="02010600000101010101" pitchFamily="2" charset="-122"/>
            </a:endParaRPr>
          </a:p>
        </p:txBody>
      </p:sp>
      <p:grpSp>
        <p:nvGrpSpPr>
          <p:cNvPr id="122" name="组合 121"/>
          <p:cNvGrpSpPr/>
          <p:nvPr/>
        </p:nvGrpSpPr>
        <p:grpSpPr>
          <a:xfrm rot="2700000">
            <a:off x="5311046" y="1754568"/>
            <a:ext cx="1279664" cy="806581"/>
            <a:chOff x="5329504" y="1645133"/>
            <a:chExt cx="1279664" cy="806581"/>
          </a:xfrm>
        </p:grpSpPr>
        <p:sp>
          <p:nvSpPr>
            <p:cNvPr id="147" name="圆角矩形 146"/>
            <p:cNvSpPr/>
            <p:nvPr/>
          </p:nvSpPr>
          <p:spPr>
            <a:xfrm>
              <a:off x="5329504" y="1645133"/>
              <a:ext cx="1279664" cy="806581"/>
            </a:xfrm>
            <a:prstGeom prst="roundRect">
              <a:avLst>
                <a:gd name="adj" fmla="val 6026"/>
              </a:avLst>
            </a:prstGeom>
            <a:solidFill>
              <a:srgbClr val="BEDEFF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圆角矩形 147"/>
            <p:cNvSpPr/>
            <p:nvPr/>
          </p:nvSpPr>
          <p:spPr>
            <a:xfrm>
              <a:off x="5482449" y="1800112"/>
              <a:ext cx="229133" cy="144424"/>
            </a:xfrm>
            <a:prstGeom prst="roundRect">
              <a:avLst>
                <a:gd name="adj" fmla="val 6026"/>
              </a:avLst>
            </a:prstGeom>
            <a:solidFill>
              <a:srgbClr val="FFFFFF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9" name="直接连接符 148"/>
            <p:cNvCxnSpPr/>
            <p:nvPr/>
          </p:nvCxnSpPr>
          <p:spPr>
            <a:xfrm>
              <a:off x="5451904" y="2175034"/>
              <a:ext cx="0" cy="10668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0" name="直接连接符 149"/>
            <p:cNvCxnSpPr/>
            <p:nvPr/>
          </p:nvCxnSpPr>
          <p:spPr>
            <a:xfrm>
              <a:off x="5494767" y="2175034"/>
              <a:ext cx="0" cy="10668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1" name="直接连接符 150"/>
            <p:cNvCxnSpPr/>
            <p:nvPr/>
          </p:nvCxnSpPr>
          <p:spPr>
            <a:xfrm>
              <a:off x="5537630" y="2175034"/>
              <a:ext cx="0" cy="10668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2" name="直接连接符 151"/>
            <p:cNvCxnSpPr/>
            <p:nvPr/>
          </p:nvCxnSpPr>
          <p:spPr>
            <a:xfrm>
              <a:off x="5580493" y="2175034"/>
              <a:ext cx="0" cy="10668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3" name="直接连接符 152"/>
            <p:cNvCxnSpPr/>
            <p:nvPr/>
          </p:nvCxnSpPr>
          <p:spPr>
            <a:xfrm>
              <a:off x="5623356" y="2175034"/>
              <a:ext cx="0" cy="10668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4" name="直接连接符 153"/>
            <p:cNvCxnSpPr/>
            <p:nvPr/>
          </p:nvCxnSpPr>
          <p:spPr>
            <a:xfrm>
              <a:off x="5728966" y="2175034"/>
              <a:ext cx="0" cy="10668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5" name="直接连接符 154"/>
            <p:cNvCxnSpPr/>
            <p:nvPr/>
          </p:nvCxnSpPr>
          <p:spPr>
            <a:xfrm>
              <a:off x="5771829" y="2175034"/>
              <a:ext cx="0" cy="10668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6" name="直接连接符 155"/>
            <p:cNvCxnSpPr/>
            <p:nvPr/>
          </p:nvCxnSpPr>
          <p:spPr>
            <a:xfrm>
              <a:off x="5814692" y="2175034"/>
              <a:ext cx="0" cy="10668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7" name="直接连接符 156"/>
            <p:cNvCxnSpPr/>
            <p:nvPr/>
          </p:nvCxnSpPr>
          <p:spPr>
            <a:xfrm>
              <a:off x="5857555" y="2175034"/>
              <a:ext cx="0" cy="10668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8" name="直接连接符 157"/>
            <p:cNvCxnSpPr/>
            <p:nvPr/>
          </p:nvCxnSpPr>
          <p:spPr>
            <a:xfrm>
              <a:off x="5900418" y="2175034"/>
              <a:ext cx="0" cy="10668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9" name="直接连接符 158"/>
            <p:cNvCxnSpPr/>
            <p:nvPr/>
          </p:nvCxnSpPr>
          <p:spPr>
            <a:xfrm>
              <a:off x="5946090" y="2175034"/>
              <a:ext cx="0" cy="10668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0" name="直接连接符 159"/>
            <p:cNvCxnSpPr/>
            <p:nvPr/>
          </p:nvCxnSpPr>
          <p:spPr>
            <a:xfrm>
              <a:off x="5988953" y="2175034"/>
              <a:ext cx="0" cy="10668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1" name="直接连接符 160"/>
            <p:cNvCxnSpPr/>
            <p:nvPr/>
          </p:nvCxnSpPr>
          <p:spPr>
            <a:xfrm>
              <a:off x="6031816" y="2175034"/>
              <a:ext cx="0" cy="10668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2" name="直接连接符 161"/>
            <p:cNvCxnSpPr/>
            <p:nvPr/>
          </p:nvCxnSpPr>
          <p:spPr>
            <a:xfrm>
              <a:off x="6074679" y="2175034"/>
              <a:ext cx="0" cy="10668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3" name="直接连接符 162"/>
            <p:cNvCxnSpPr/>
            <p:nvPr/>
          </p:nvCxnSpPr>
          <p:spPr>
            <a:xfrm>
              <a:off x="6117542" y="2175034"/>
              <a:ext cx="0" cy="10668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3" name="圆角矩形 122"/>
          <p:cNvSpPr/>
          <p:nvPr/>
        </p:nvSpPr>
        <p:spPr>
          <a:xfrm>
            <a:off x="5101068" y="2349501"/>
            <a:ext cx="1966052" cy="1190644"/>
          </a:xfrm>
          <a:prstGeom prst="roundRect">
            <a:avLst>
              <a:gd name="adj" fmla="val 6026"/>
            </a:avLst>
          </a:prstGeom>
          <a:solidFill>
            <a:srgbClr val="E9E9E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圆角矩形 123"/>
          <p:cNvSpPr/>
          <p:nvPr/>
        </p:nvSpPr>
        <p:spPr>
          <a:xfrm>
            <a:off x="5663167" y="2414239"/>
            <a:ext cx="1326891" cy="1061169"/>
          </a:xfrm>
          <a:prstGeom prst="roundRect">
            <a:avLst>
              <a:gd name="adj" fmla="val 6026"/>
            </a:avLst>
          </a:prstGeom>
          <a:solidFill>
            <a:srgbClr val="DDDDD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5" name="组合 164"/>
          <p:cNvGrpSpPr/>
          <p:nvPr/>
        </p:nvGrpSpPr>
        <p:grpSpPr>
          <a:xfrm>
            <a:off x="5166187" y="2414238"/>
            <a:ext cx="439391" cy="686774"/>
            <a:chOff x="5166187" y="2414238"/>
            <a:chExt cx="439391" cy="686774"/>
          </a:xfrm>
        </p:grpSpPr>
        <p:sp>
          <p:nvSpPr>
            <p:cNvPr id="125" name="圆角矩形 124"/>
            <p:cNvSpPr/>
            <p:nvPr/>
          </p:nvSpPr>
          <p:spPr>
            <a:xfrm>
              <a:off x="5166187" y="2414238"/>
              <a:ext cx="190900" cy="191547"/>
            </a:xfrm>
            <a:prstGeom prst="roundRect">
              <a:avLst>
                <a:gd name="adj" fmla="val 18324"/>
              </a:avLst>
            </a:prstGeom>
            <a:solidFill>
              <a:srgbClr val="DDDDD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圆角矩形 125"/>
            <p:cNvSpPr/>
            <p:nvPr/>
          </p:nvSpPr>
          <p:spPr>
            <a:xfrm>
              <a:off x="5414678" y="2414238"/>
              <a:ext cx="190900" cy="191547"/>
            </a:xfrm>
            <a:prstGeom prst="roundRect">
              <a:avLst>
                <a:gd name="adj" fmla="val 18324"/>
              </a:avLst>
            </a:prstGeom>
            <a:solidFill>
              <a:srgbClr val="DDDDD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圆角矩形 126"/>
            <p:cNvSpPr/>
            <p:nvPr/>
          </p:nvSpPr>
          <p:spPr>
            <a:xfrm>
              <a:off x="5166187" y="2661879"/>
              <a:ext cx="190900" cy="191547"/>
            </a:xfrm>
            <a:prstGeom prst="roundRect">
              <a:avLst>
                <a:gd name="adj" fmla="val 18324"/>
              </a:avLst>
            </a:prstGeom>
            <a:solidFill>
              <a:srgbClr val="DDDDD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圆角矩形 127"/>
            <p:cNvSpPr/>
            <p:nvPr/>
          </p:nvSpPr>
          <p:spPr>
            <a:xfrm>
              <a:off x="5414678" y="2661879"/>
              <a:ext cx="190900" cy="191547"/>
            </a:xfrm>
            <a:prstGeom prst="roundRect">
              <a:avLst>
                <a:gd name="adj" fmla="val 18324"/>
              </a:avLst>
            </a:prstGeom>
            <a:solidFill>
              <a:srgbClr val="DDDDD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圆角矩形 128"/>
            <p:cNvSpPr/>
            <p:nvPr/>
          </p:nvSpPr>
          <p:spPr>
            <a:xfrm>
              <a:off x="5166187" y="2909465"/>
              <a:ext cx="190900" cy="191547"/>
            </a:xfrm>
            <a:prstGeom prst="roundRect">
              <a:avLst>
                <a:gd name="adj" fmla="val 18324"/>
              </a:avLst>
            </a:prstGeom>
            <a:solidFill>
              <a:srgbClr val="DDDDD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圆角矩形 129"/>
            <p:cNvSpPr/>
            <p:nvPr/>
          </p:nvSpPr>
          <p:spPr>
            <a:xfrm>
              <a:off x="5414678" y="2909465"/>
              <a:ext cx="190900" cy="191547"/>
            </a:xfrm>
            <a:prstGeom prst="roundRect">
              <a:avLst>
                <a:gd name="adj" fmla="val 18324"/>
              </a:avLst>
            </a:prstGeom>
            <a:solidFill>
              <a:srgbClr val="DDDDD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4" name="组合 163"/>
          <p:cNvGrpSpPr/>
          <p:nvPr/>
        </p:nvGrpSpPr>
        <p:grpSpPr>
          <a:xfrm>
            <a:off x="5213278" y="3129029"/>
            <a:ext cx="345208" cy="346378"/>
            <a:chOff x="5213278" y="3129029"/>
            <a:chExt cx="345208" cy="346378"/>
          </a:xfrm>
        </p:grpSpPr>
        <p:sp>
          <p:nvSpPr>
            <p:cNvPr id="131" name="圆角矩形 130"/>
            <p:cNvSpPr/>
            <p:nvPr/>
          </p:nvSpPr>
          <p:spPr>
            <a:xfrm>
              <a:off x="5213278" y="3129029"/>
              <a:ext cx="345208" cy="34637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圆角矩形 131"/>
            <p:cNvSpPr/>
            <p:nvPr/>
          </p:nvSpPr>
          <p:spPr>
            <a:xfrm>
              <a:off x="5279076" y="3195052"/>
              <a:ext cx="213612" cy="214335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0" name="组合 169"/>
          <p:cNvGrpSpPr/>
          <p:nvPr/>
        </p:nvGrpSpPr>
        <p:grpSpPr>
          <a:xfrm>
            <a:off x="5663164" y="2661123"/>
            <a:ext cx="1326894" cy="641095"/>
            <a:chOff x="5663164" y="2661123"/>
            <a:chExt cx="1326894" cy="641095"/>
          </a:xfrm>
        </p:grpSpPr>
        <p:grpSp>
          <p:nvGrpSpPr>
            <p:cNvPr id="169" name="组合 168"/>
            <p:cNvGrpSpPr/>
            <p:nvPr/>
          </p:nvGrpSpPr>
          <p:grpSpPr>
            <a:xfrm>
              <a:off x="5663167" y="3180137"/>
              <a:ext cx="1326891" cy="122081"/>
              <a:chOff x="5663167" y="3180137"/>
              <a:chExt cx="1326891" cy="122081"/>
            </a:xfrm>
          </p:grpSpPr>
          <p:cxnSp>
            <p:nvCxnSpPr>
              <p:cNvPr id="133" name="直接连接符 132"/>
              <p:cNvCxnSpPr/>
              <p:nvPr/>
            </p:nvCxnSpPr>
            <p:spPr>
              <a:xfrm>
                <a:off x="5663167" y="3302218"/>
                <a:ext cx="1326891" cy="0"/>
              </a:xfrm>
              <a:prstGeom prst="line">
                <a:avLst/>
              </a:prstGeom>
              <a:noFill/>
              <a:ln w="12700">
                <a:solidFill>
                  <a:schemeClr val="accent4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67" name="组合 166"/>
              <p:cNvGrpSpPr/>
              <p:nvPr/>
            </p:nvGrpSpPr>
            <p:grpSpPr>
              <a:xfrm>
                <a:off x="5663169" y="3180137"/>
                <a:ext cx="1326889" cy="75939"/>
                <a:chOff x="5663169" y="3180137"/>
                <a:chExt cx="1326889" cy="75939"/>
              </a:xfrm>
            </p:grpSpPr>
            <p:sp>
              <p:nvSpPr>
                <p:cNvPr id="134" name="任意多边形 133"/>
                <p:cNvSpPr/>
                <p:nvPr/>
              </p:nvSpPr>
              <p:spPr>
                <a:xfrm>
                  <a:off x="5663169" y="3180137"/>
                  <a:ext cx="133107" cy="38236"/>
                </a:xfrm>
                <a:custGeom>
                  <a:avLst/>
                  <a:gdLst>
                    <a:gd name="connsiteX0" fmla="*/ 0 w 416718"/>
                    <a:gd name="connsiteY0" fmla="*/ 85725 h 85725"/>
                    <a:gd name="connsiteX1" fmla="*/ 416718 w 416718"/>
                    <a:gd name="connsiteY1" fmla="*/ 0 h 85725"/>
                    <a:gd name="connsiteX0" fmla="*/ 0 w 416718"/>
                    <a:gd name="connsiteY0" fmla="*/ 85725 h 85725"/>
                    <a:gd name="connsiteX1" fmla="*/ 416718 w 416718"/>
                    <a:gd name="connsiteY1" fmla="*/ 0 h 85725"/>
                    <a:gd name="connsiteX0" fmla="*/ 0 w 486718"/>
                    <a:gd name="connsiteY0" fmla="*/ 36287 h 36287"/>
                    <a:gd name="connsiteX1" fmla="*/ 486718 w 486718"/>
                    <a:gd name="connsiteY1" fmla="*/ 0 h 36287"/>
                    <a:gd name="connsiteX0" fmla="*/ 0 w 486718"/>
                    <a:gd name="connsiteY0" fmla="*/ 66248 h 66248"/>
                    <a:gd name="connsiteX1" fmla="*/ 486718 w 486718"/>
                    <a:gd name="connsiteY1" fmla="*/ 29961 h 66248"/>
                    <a:gd name="connsiteX0" fmla="*/ 0 w 517343"/>
                    <a:gd name="connsiteY0" fmla="*/ 44630 h 44656"/>
                    <a:gd name="connsiteX1" fmla="*/ 517343 w 517343"/>
                    <a:gd name="connsiteY1" fmla="*/ 44656 h 44656"/>
                    <a:gd name="connsiteX0" fmla="*/ 0 w 518656"/>
                    <a:gd name="connsiteY0" fmla="*/ 44630 h 44656"/>
                    <a:gd name="connsiteX1" fmla="*/ 518656 w 518656"/>
                    <a:gd name="connsiteY1" fmla="*/ 44656 h 44656"/>
                    <a:gd name="connsiteX0" fmla="*/ 0 w 518656"/>
                    <a:gd name="connsiteY0" fmla="*/ 60304 h 60330"/>
                    <a:gd name="connsiteX1" fmla="*/ 518656 w 518656"/>
                    <a:gd name="connsiteY1" fmla="*/ 60330 h 60330"/>
                    <a:gd name="connsiteX0" fmla="*/ 0 w 518656"/>
                    <a:gd name="connsiteY0" fmla="*/ 75292 h 75318"/>
                    <a:gd name="connsiteX1" fmla="*/ 518656 w 518656"/>
                    <a:gd name="connsiteY1" fmla="*/ 75318 h 75318"/>
                    <a:gd name="connsiteX0" fmla="*/ 0 w 518656"/>
                    <a:gd name="connsiteY0" fmla="*/ 66402 h 66428"/>
                    <a:gd name="connsiteX1" fmla="*/ 518656 w 518656"/>
                    <a:gd name="connsiteY1" fmla="*/ 66428 h 66428"/>
                    <a:gd name="connsiteX0" fmla="*/ 0 w 518656"/>
                    <a:gd name="connsiteY0" fmla="*/ 66249 h 66275"/>
                    <a:gd name="connsiteX1" fmla="*/ 518656 w 518656"/>
                    <a:gd name="connsiteY1" fmla="*/ 66275 h 66275"/>
                    <a:gd name="connsiteX0" fmla="*/ 0 w 518656"/>
                    <a:gd name="connsiteY0" fmla="*/ 56753 h 56779"/>
                    <a:gd name="connsiteX1" fmla="*/ 518656 w 518656"/>
                    <a:gd name="connsiteY1" fmla="*/ 56779 h 56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18656" h="56779">
                      <a:moveTo>
                        <a:pt x="0" y="56753"/>
                      </a:moveTo>
                      <a:cubicBezTo>
                        <a:pt x="259074" y="-19072"/>
                        <a:pt x="259437" y="-18771"/>
                        <a:pt x="518656" y="56779"/>
                      </a:cubicBezTo>
                    </a:path>
                  </a:pathLst>
                </a:custGeom>
                <a:noFill/>
                <a:ln w="12700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5" name="任意多边形 134"/>
                <p:cNvSpPr/>
                <p:nvPr/>
              </p:nvSpPr>
              <p:spPr>
                <a:xfrm flipV="1">
                  <a:off x="5795335" y="3217840"/>
                  <a:ext cx="133107" cy="38236"/>
                </a:xfrm>
                <a:custGeom>
                  <a:avLst/>
                  <a:gdLst>
                    <a:gd name="connsiteX0" fmla="*/ 0 w 416718"/>
                    <a:gd name="connsiteY0" fmla="*/ 85725 h 85725"/>
                    <a:gd name="connsiteX1" fmla="*/ 416718 w 416718"/>
                    <a:gd name="connsiteY1" fmla="*/ 0 h 85725"/>
                    <a:gd name="connsiteX0" fmla="*/ 0 w 416718"/>
                    <a:gd name="connsiteY0" fmla="*/ 85725 h 85725"/>
                    <a:gd name="connsiteX1" fmla="*/ 416718 w 416718"/>
                    <a:gd name="connsiteY1" fmla="*/ 0 h 85725"/>
                    <a:gd name="connsiteX0" fmla="*/ 0 w 486718"/>
                    <a:gd name="connsiteY0" fmla="*/ 36287 h 36287"/>
                    <a:gd name="connsiteX1" fmla="*/ 486718 w 486718"/>
                    <a:gd name="connsiteY1" fmla="*/ 0 h 36287"/>
                    <a:gd name="connsiteX0" fmla="*/ 0 w 486718"/>
                    <a:gd name="connsiteY0" fmla="*/ 66248 h 66248"/>
                    <a:gd name="connsiteX1" fmla="*/ 486718 w 486718"/>
                    <a:gd name="connsiteY1" fmla="*/ 29961 h 66248"/>
                    <a:gd name="connsiteX0" fmla="*/ 0 w 517343"/>
                    <a:gd name="connsiteY0" fmla="*/ 44630 h 44656"/>
                    <a:gd name="connsiteX1" fmla="*/ 517343 w 517343"/>
                    <a:gd name="connsiteY1" fmla="*/ 44656 h 44656"/>
                    <a:gd name="connsiteX0" fmla="*/ 0 w 518656"/>
                    <a:gd name="connsiteY0" fmla="*/ 44630 h 44656"/>
                    <a:gd name="connsiteX1" fmla="*/ 518656 w 518656"/>
                    <a:gd name="connsiteY1" fmla="*/ 44656 h 44656"/>
                    <a:gd name="connsiteX0" fmla="*/ 0 w 518656"/>
                    <a:gd name="connsiteY0" fmla="*/ 60304 h 60330"/>
                    <a:gd name="connsiteX1" fmla="*/ 518656 w 518656"/>
                    <a:gd name="connsiteY1" fmla="*/ 60330 h 60330"/>
                    <a:gd name="connsiteX0" fmla="*/ 0 w 518656"/>
                    <a:gd name="connsiteY0" fmla="*/ 75292 h 75318"/>
                    <a:gd name="connsiteX1" fmla="*/ 518656 w 518656"/>
                    <a:gd name="connsiteY1" fmla="*/ 75318 h 75318"/>
                    <a:gd name="connsiteX0" fmla="*/ 0 w 518656"/>
                    <a:gd name="connsiteY0" fmla="*/ 66402 h 66428"/>
                    <a:gd name="connsiteX1" fmla="*/ 518656 w 518656"/>
                    <a:gd name="connsiteY1" fmla="*/ 66428 h 66428"/>
                    <a:gd name="connsiteX0" fmla="*/ 0 w 518656"/>
                    <a:gd name="connsiteY0" fmla="*/ 66249 h 66275"/>
                    <a:gd name="connsiteX1" fmla="*/ 518656 w 518656"/>
                    <a:gd name="connsiteY1" fmla="*/ 66275 h 66275"/>
                    <a:gd name="connsiteX0" fmla="*/ 0 w 518656"/>
                    <a:gd name="connsiteY0" fmla="*/ 56753 h 56779"/>
                    <a:gd name="connsiteX1" fmla="*/ 518656 w 518656"/>
                    <a:gd name="connsiteY1" fmla="*/ 56779 h 56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18656" h="56779">
                      <a:moveTo>
                        <a:pt x="0" y="56753"/>
                      </a:moveTo>
                      <a:cubicBezTo>
                        <a:pt x="259074" y="-19072"/>
                        <a:pt x="259437" y="-18771"/>
                        <a:pt x="518656" y="56779"/>
                      </a:cubicBezTo>
                    </a:path>
                  </a:pathLst>
                </a:custGeom>
                <a:noFill/>
                <a:ln w="12700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6" name="任意多边形 135"/>
                <p:cNvSpPr/>
                <p:nvPr/>
              </p:nvSpPr>
              <p:spPr>
                <a:xfrm>
                  <a:off x="5928441" y="3180137"/>
                  <a:ext cx="133107" cy="38236"/>
                </a:xfrm>
                <a:custGeom>
                  <a:avLst/>
                  <a:gdLst>
                    <a:gd name="connsiteX0" fmla="*/ 0 w 416718"/>
                    <a:gd name="connsiteY0" fmla="*/ 85725 h 85725"/>
                    <a:gd name="connsiteX1" fmla="*/ 416718 w 416718"/>
                    <a:gd name="connsiteY1" fmla="*/ 0 h 85725"/>
                    <a:gd name="connsiteX0" fmla="*/ 0 w 416718"/>
                    <a:gd name="connsiteY0" fmla="*/ 85725 h 85725"/>
                    <a:gd name="connsiteX1" fmla="*/ 416718 w 416718"/>
                    <a:gd name="connsiteY1" fmla="*/ 0 h 85725"/>
                    <a:gd name="connsiteX0" fmla="*/ 0 w 486718"/>
                    <a:gd name="connsiteY0" fmla="*/ 36287 h 36287"/>
                    <a:gd name="connsiteX1" fmla="*/ 486718 w 486718"/>
                    <a:gd name="connsiteY1" fmla="*/ 0 h 36287"/>
                    <a:gd name="connsiteX0" fmla="*/ 0 w 486718"/>
                    <a:gd name="connsiteY0" fmla="*/ 66248 h 66248"/>
                    <a:gd name="connsiteX1" fmla="*/ 486718 w 486718"/>
                    <a:gd name="connsiteY1" fmla="*/ 29961 h 66248"/>
                    <a:gd name="connsiteX0" fmla="*/ 0 w 517343"/>
                    <a:gd name="connsiteY0" fmla="*/ 44630 h 44656"/>
                    <a:gd name="connsiteX1" fmla="*/ 517343 w 517343"/>
                    <a:gd name="connsiteY1" fmla="*/ 44656 h 44656"/>
                    <a:gd name="connsiteX0" fmla="*/ 0 w 518656"/>
                    <a:gd name="connsiteY0" fmla="*/ 44630 h 44656"/>
                    <a:gd name="connsiteX1" fmla="*/ 518656 w 518656"/>
                    <a:gd name="connsiteY1" fmla="*/ 44656 h 44656"/>
                    <a:gd name="connsiteX0" fmla="*/ 0 w 518656"/>
                    <a:gd name="connsiteY0" fmla="*/ 60304 h 60330"/>
                    <a:gd name="connsiteX1" fmla="*/ 518656 w 518656"/>
                    <a:gd name="connsiteY1" fmla="*/ 60330 h 60330"/>
                    <a:gd name="connsiteX0" fmla="*/ 0 w 518656"/>
                    <a:gd name="connsiteY0" fmla="*/ 75292 h 75318"/>
                    <a:gd name="connsiteX1" fmla="*/ 518656 w 518656"/>
                    <a:gd name="connsiteY1" fmla="*/ 75318 h 75318"/>
                    <a:gd name="connsiteX0" fmla="*/ 0 w 518656"/>
                    <a:gd name="connsiteY0" fmla="*/ 66402 h 66428"/>
                    <a:gd name="connsiteX1" fmla="*/ 518656 w 518656"/>
                    <a:gd name="connsiteY1" fmla="*/ 66428 h 66428"/>
                    <a:gd name="connsiteX0" fmla="*/ 0 w 518656"/>
                    <a:gd name="connsiteY0" fmla="*/ 66249 h 66275"/>
                    <a:gd name="connsiteX1" fmla="*/ 518656 w 518656"/>
                    <a:gd name="connsiteY1" fmla="*/ 66275 h 66275"/>
                    <a:gd name="connsiteX0" fmla="*/ 0 w 518656"/>
                    <a:gd name="connsiteY0" fmla="*/ 56753 h 56779"/>
                    <a:gd name="connsiteX1" fmla="*/ 518656 w 518656"/>
                    <a:gd name="connsiteY1" fmla="*/ 56779 h 56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18656" h="56779">
                      <a:moveTo>
                        <a:pt x="0" y="56753"/>
                      </a:moveTo>
                      <a:cubicBezTo>
                        <a:pt x="259074" y="-19072"/>
                        <a:pt x="259437" y="-18771"/>
                        <a:pt x="518656" y="56779"/>
                      </a:cubicBezTo>
                    </a:path>
                  </a:pathLst>
                </a:custGeom>
                <a:noFill/>
                <a:ln w="12700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7" name="任意多边形 136"/>
                <p:cNvSpPr/>
                <p:nvPr/>
              </p:nvSpPr>
              <p:spPr>
                <a:xfrm flipV="1">
                  <a:off x="6061548" y="3217840"/>
                  <a:ext cx="133107" cy="38236"/>
                </a:xfrm>
                <a:custGeom>
                  <a:avLst/>
                  <a:gdLst>
                    <a:gd name="connsiteX0" fmla="*/ 0 w 416718"/>
                    <a:gd name="connsiteY0" fmla="*/ 85725 h 85725"/>
                    <a:gd name="connsiteX1" fmla="*/ 416718 w 416718"/>
                    <a:gd name="connsiteY1" fmla="*/ 0 h 85725"/>
                    <a:gd name="connsiteX0" fmla="*/ 0 w 416718"/>
                    <a:gd name="connsiteY0" fmla="*/ 85725 h 85725"/>
                    <a:gd name="connsiteX1" fmla="*/ 416718 w 416718"/>
                    <a:gd name="connsiteY1" fmla="*/ 0 h 85725"/>
                    <a:gd name="connsiteX0" fmla="*/ 0 w 486718"/>
                    <a:gd name="connsiteY0" fmla="*/ 36287 h 36287"/>
                    <a:gd name="connsiteX1" fmla="*/ 486718 w 486718"/>
                    <a:gd name="connsiteY1" fmla="*/ 0 h 36287"/>
                    <a:gd name="connsiteX0" fmla="*/ 0 w 486718"/>
                    <a:gd name="connsiteY0" fmla="*/ 66248 h 66248"/>
                    <a:gd name="connsiteX1" fmla="*/ 486718 w 486718"/>
                    <a:gd name="connsiteY1" fmla="*/ 29961 h 66248"/>
                    <a:gd name="connsiteX0" fmla="*/ 0 w 517343"/>
                    <a:gd name="connsiteY0" fmla="*/ 44630 h 44656"/>
                    <a:gd name="connsiteX1" fmla="*/ 517343 w 517343"/>
                    <a:gd name="connsiteY1" fmla="*/ 44656 h 44656"/>
                    <a:gd name="connsiteX0" fmla="*/ 0 w 518656"/>
                    <a:gd name="connsiteY0" fmla="*/ 44630 h 44656"/>
                    <a:gd name="connsiteX1" fmla="*/ 518656 w 518656"/>
                    <a:gd name="connsiteY1" fmla="*/ 44656 h 44656"/>
                    <a:gd name="connsiteX0" fmla="*/ 0 w 518656"/>
                    <a:gd name="connsiteY0" fmla="*/ 60304 h 60330"/>
                    <a:gd name="connsiteX1" fmla="*/ 518656 w 518656"/>
                    <a:gd name="connsiteY1" fmla="*/ 60330 h 60330"/>
                    <a:gd name="connsiteX0" fmla="*/ 0 w 518656"/>
                    <a:gd name="connsiteY0" fmla="*/ 75292 h 75318"/>
                    <a:gd name="connsiteX1" fmla="*/ 518656 w 518656"/>
                    <a:gd name="connsiteY1" fmla="*/ 75318 h 75318"/>
                    <a:gd name="connsiteX0" fmla="*/ 0 w 518656"/>
                    <a:gd name="connsiteY0" fmla="*/ 66402 h 66428"/>
                    <a:gd name="connsiteX1" fmla="*/ 518656 w 518656"/>
                    <a:gd name="connsiteY1" fmla="*/ 66428 h 66428"/>
                    <a:gd name="connsiteX0" fmla="*/ 0 w 518656"/>
                    <a:gd name="connsiteY0" fmla="*/ 66249 h 66275"/>
                    <a:gd name="connsiteX1" fmla="*/ 518656 w 518656"/>
                    <a:gd name="connsiteY1" fmla="*/ 66275 h 66275"/>
                    <a:gd name="connsiteX0" fmla="*/ 0 w 518656"/>
                    <a:gd name="connsiteY0" fmla="*/ 56753 h 56779"/>
                    <a:gd name="connsiteX1" fmla="*/ 518656 w 518656"/>
                    <a:gd name="connsiteY1" fmla="*/ 56779 h 56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18656" h="56779">
                      <a:moveTo>
                        <a:pt x="0" y="56753"/>
                      </a:moveTo>
                      <a:cubicBezTo>
                        <a:pt x="259074" y="-19072"/>
                        <a:pt x="259437" y="-18771"/>
                        <a:pt x="518656" y="56779"/>
                      </a:cubicBezTo>
                    </a:path>
                  </a:pathLst>
                </a:custGeom>
                <a:noFill/>
                <a:ln w="12700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8" name="任意多边形 137"/>
                <p:cNvSpPr/>
                <p:nvPr/>
              </p:nvSpPr>
              <p:spPr>
                <a:xfrm>
                  <a:off x="6193507" y="3180137"/>
                  <a:ext cx="133107" cy="38236"/>
                </a:xfrm>
                <a:custGeom>
                  <a:avLst/>
                  <a:gdLst>
                    <a:gd name="connsiteX0" fmla="*/ 0 w 416718"/>
                    <a:gd name="connsiteY0" fmla="*/ 85725 h 85725"/>
                    <a:gd name="connsiteX1" fmla="*/ 416718 w 416718"/>
                    <a:gd name="connsiteY1" fmla="*/ 0 h 85725"/>
                    <a:gd name="connsiteX0" fmla="*/ 0 w 416718"/>
                    <a:gd name="connsiteY0" fmla="*/ 85725 h 85725"/>
                    <a:gd name="connsiteX1" fmla="*/ 416718 w 416718"/>
                    <a:gd name="connsiteY1" fmla="*/ 0 h 85725"/>
                    <a:gd name="connsiteX0" fmla="*/ 0 w 486718"/>
                    <a:gd name="connsiteY0" fmla="*/ 36287 h 36287"/>
                    <a:gd name="connsiteX1" fmla="*/ 486718 w 486718"/>
                    <a:gd name="connsiteY1" fmla="*/ 0 h 36287"/>
                    <a:gd name="connsiteX0" fmla="*/ 0 w 486718"/>
                    <a:gd name="connsiteY0" fmla="*/ 66248 h 66248"/>
                    <a:gd name="connsiteX1" fmla="*/ 486718 w 486718"/>
                    <a:gd name="connsiteY1" fmla="*/ 29961 h 66248"/>
                    <a:gd name="connsiteX0" fmla="*/ 0 w 517343"/>
                    <a:gd name="connsiteY0" fmla="*/ 44630 h 44656"/>
                    <a:gd name="connsiteX1" fmla="*/ 517343 w 517343"/>
                    <a:gd name="connsiteY1" fmla="*/ 44656 h 44656"/>
                    <a:gd name="connsiteX0" fmla="*/ 0 w 518656"/>
                    <a:gd name="connsiteY0" fmla="*/ 44630 h 44656"/>
                    <a:gd name="connsiteX1" fmla="*/ 518656 w 518656"/>
                    <a:gd name="connsiteY1" fmla="*/ 44656 h 44656"/>
                    <a:gd name="connsiteX0" fmla="*/ 0 w 518656"/>
                    <a:gd name="connsiteY0" fmla="*/ 60304 h 60330"/>
                    <a:gd name="connsiteX1" fmla="*/ 518656 w 518656"/>
                    <a:gd name="connsiteY1" fmla="*/ 60330 h 60330"/>
                    <a:gd name="connsiteX0" fmla="*/ 0 w 518656"/>
                    <a:gd name="connsiteY0" fmla="*/ 75292 h 75318"/>
                    <a:gd name="connsiteX1" fmla="*/ 518656 w 518656"/>
                    <a:gd name="connsiteY1" fmla="*/ 75318 h 75318"/>
                    <a:gd name="connsiteX0" fmla="*/ 0 w 518656"/>
                    <a:gd name="connsiteY0" fmla="*/ 66402 h 66428"/>
                    <a:gd name="connsiteX1" fmla="*/ 518656 w 518656"/>
                    <a:gd name="connsiteY1" fmla="*/ 66428 h 66428"/>
                    <a:gd name="connsiteX0" fmla="*/ 0 w 518656"/>
                    <a:gd name="connsiteY0" fmla="*/ 66249 h 66275"/>
                    <a:gd name="connsiteX1" fmla="*/ 518656 w 518656"/>
                    <a:gd name="connsiteY1" fmla="*/ 66275 h 66275"/>
                    <a:gd name="connsiteX0" fmla="*/ 0 w 518656"/>
                    <a:gd name="connsiteY0" fmla="*/ 56753 h 56779"/>
                    <a:gd name="connsiteX1" fmla="*/ 518656 w 518656"/>
                    <a:gd name="connsiteY1" fmla="*/ 56779 h 56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18656" h="56779">
                      <a:moveTo>
                        <a:pt x="0" y="56753"/>
                      </a:moveTo>
                      <a:cubicBezTo>
                        <a:pt x="259074" y="-19072"/>
                        <a:pt x="259437" y="-18771"/>
                        <a:pt x="518656" y="56779"/>
                      </a:cubicBezTo>
                    </a:path>
                  </a:pathLst>
                </a:custGeom>
                <a:noFill/>
                <a:ln w="12700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9" name="任意多边形 138"/>
                <p:cNvSpPr/>
                <p:nvPr/>
              </p:nvSpPr>
              <p:spPr>
                <a:xfrm flipV="1">
                  <a:off x="6326613" y="3217840"/>
                  <a:ext cx="133107" cy="38236"/>
                </a:xfrm>
                <a:custGeom>
                  <a:avLst/>
                  <a:gdLst>
                    <a:gd name="connsiteX0" fmla="*/ 0 w 416718"/>
                    <a:gd name="connsiteY0" fmla="*/ 85725 h 85725"/>
                    <a:gd name="connsiteX1" fmla="*/ 416718 w 416718"/>
                    <a:gd name="connsiteY1" fmla="*/ 0 h 85725"/>
                    <a:gd name="connsiteX0" fmla="*/ 0 w 416718"/>
                    <a:gd name="connsiteY0" fmla="*/ 85725 h 85725"/>
                    <a:gd name="connsiteX1" fmla="*/ 416718 w 416718"/>
                    <a:gd name="connsiteY1" fmla="*/ 0 h 85725"/>
                    <a:gd name="connsiteX0" fmla="*/ 0 w 486718"/>
                    <a:gd name="connsiteY0" fmla="*/ 36287 h 36287"/>
                    <a:gd name="connsiteX1" fmla="*/ 486718 w 486718"/>
                    <a:gd name="connsiteY1" fmla="*/ 0 h 36287"/>
                    <a:gd name="connsiteX0" fmla="*/ 0 w 486718"/>
                    <a:gd name="connsiteY0" fmla="*/ 66248 h 66248"/>
                    <a:gd name="connsiteX1" fmla="*/ 486718 w 486718"/>
                    <a:gd name="connsiteY1" fmla="*/ 29961 h 66248"/>
                    <a:gd name="connsiteX0" fmla="*/ 0 w 517343"/>
                    <a:gd name="connsiteY0" fmla="*/ 44630 h 44656"/>
                    <a:gd name="connsiteX1" fmla="*/ 517343 w 517343"/>
                    <a:gd name="connsiteY1" fmla="*/ 44656 h 44656"/>
                    <a:gd name="connsiteX0" fmla="*/ 0 w 518656"/>
                    <a:gd name="connsiteY0" fmla="*/ 44630 h 44656"/>
                    <a:gd name="connsiteX1" fmla="*/ 518656 w 518656"/>
                    <a:gd name="connsiteY1" fmla="*/ 44656 h 44656"/>
                    <a:gd name="connsiteX0" fmla="*/ 0 w 518656"/>
                    <a:gd name="connsiteY0" fmla="*/ 60304 h 60330"/>
                    <a:gd name="connsiteX1" fmla="*/ 518656 w 518656"/>
                    <a:gd name="connsiteY1" fmla="*/ 60330 h 60330"/>
                    <a:gd name="connsiteX0" fmla="*/ 0 w 518656"/>
                    <a:gd name="connsiteY0" fmla="*/ 75292 h 75318"/>
                    <a:gd name="connsiteX1" fmla="*/ 518656 w 518656"/>
                    <a:gd name="connsiteY1" fmla="*/ 75318 h 75318"/>
                    <a:gd name="connsiteX0" fmla="*/ 0 w 518656"/>
                    <a:gd name="connsiteY0" fmla="*/ 66402 h 66428"/>
                    <a:gd name="connsiteX1" fmla="*/ 518656 w 518656"/>
                    <a:gd name="connsiteY1" fmla="*/ 66428 h 66428"/>
                    <a:gd name="connsiteX0" fmla="*/ 0 w 518656"/>
                    <a:gd name="connsiteY0" fmla="*/ 66249 h 66275"/>
                    <a:gd name="connsiteX1" fmla="*/ 518656 w 518656"/>
                    <a:gd name="connsiteY1" fmla="*/ 66275 h 66275"/>
                    <a:gd name="connsiteX0" fmla="*/ 0 w 518656"/>
                    <a:gd name="connsiteY0" fmla="*/ 56753 h 56779"/>
                    <a:gd name="connsiteX1" fmla="*/ 518656 w 518656"/>
                    <a:gd name="connsiteY1" fmla="*/ 56779 h 56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18656" h="56779">
                      <a:moveTo>
                        <a:pt x="0" y="56753"/>
                      </a:moveTo>
                      <a:cubicBezTo>
                        <a:pt x="259074" y="-19072"/>
                        <a:pt x="259437" y="-18771"/>
                        <a:pt x="518656" y="56779"/>
                      </a:cubicBezTo>
                    </a:path>
                  </a:pathLst>
                </a:custGeom>
                <a:noFill/>
                <a:ln w="12700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0" name="任意多边形 139"/>
                <p:cNvSpPr/>
                <p:nvPr/>
              </p:nvSpPr>
              <p:spPr>
                <a:xfrm>
                  <a:off x="6458572" y="3180137"/>
                  <a:ext cx="133107" cy="38236"/>
                </a:xfrm>
                <a:custGeom>
                  <a:avLst/>
                  <a:gdLst>
                    <a:gd name="connsiteX0" fmla="*/ 0 w 416718"/>
                    <a:gd name="connsiteY0" fmla="*/ 85725 h 85725"/>
                    <a:gd name="connsiteX1" fmla="*/ 416718 w 416718"/>
                    <a:gd name="connsiteY1" fmla="*/ 0 h 85725"/>
                    <a:gd name="connsiteX0" fmla="*/ 0 w 416718"/>
                    <a:gd name="connsiteY0" fmla="*/ 85725 h 85725"/>
                    <a:gd name="connsiteX1" fmla="*/ 416718 w 416718"/>
                    <a:gd name="connsiteY1" fmla="*/ 0 h 85725"/>
                    <a:gd name="connsiteX0" fmla="*/ 0 w 486718"/>
                    <a:gd name="connsiteY0" fmla="*/ 36287 h 36287"/>
                    <a:gd name="connsiteX1" fmla="*/ 486718 w 486718"/>
                    <a:gd name="connsiteY1" fmla="*/ 0 h 36287"/>
                    <a:gd name="connsiteX0" fmla="*/ 0 w 486718"/>
                    <a:gd name="connsiteY0" fmla="*/ 66248 h 66248"/>
                    <a:gd name="connsiteX1" fmla="*/ 486718 w 486718"/>
                    <a:gd name="connsiteY1" fmla="*/ 29961 h 66248"/>
                    <a:gd name="connsiteX0" fmla="*/ 0 w 517343"/>
                    <a:gd name="connsiteY0" fmla="*/ 44630 h 44656"/>
                    <a:gd name="connsiteX1" fmla="*/ 517343 w 517343"/>
                    <a:gd name="connsiteY1" fmla="*/ 44656 h 44656"/>
                    <a:gd name="connsiteX0" fmla="*/ 0 w 518656"/>
                    <a:gd name="connsiteY0" fmla="*/ 44630 h 44656"/>
                    <a:gd name="connsiteX1" fmla="*/ 518656 w 518656"/>
                    <a:gd name="connsiteY1" fmla="*/ 44656 h 44656"/>
                    <a:gd name="connsiteX0" fmla="*/ 0 w 518656"/>
                    <a:gd name="connsiteY0" fmla="*/ 60304 h 60330"/>
                    <a:gd name="connsiteX1" fmla="*/ 518656 w 518656"/>
                    <a:gd name="connsiteY1" fmla="*/ 60330 h 60330"/>
                    <a:gd name="connsiteX0" fmla="*/ 0 w 518656"/>
                    <a:gd name="connsiteY0" fmla="*/ 75292 h 75318"/>
                    <a:gd name="connsiteX1" fmla="*/ 518656 w 518656"/>
                    <a:gd name="connsiteY1" fmla="*/ 75318 h 75318"/>
                    <a:gd name="connsiteX0" fmla="*/ 0 w 518656"/>
                    <a:gd name="connsiteY0" fmla="*/ 66402 h 66428"/>
                    <a:gd name="connsiteX1" fmla="*/ 518656 w 518656"/>
                    <a:gd name="connsiteY1" fmla="*/ 66428 h 66428"/>
                    <a:gd name="connsiteX0" fmla="*/ 0 w 518656"/>
                    <a:gd name="connsiteY0" fmla="*/ 66249 h 66275"/>
                    <a:gd name="connsiteX1" fmla="*/ 518656 w 518656"/>
                    <a:gd name="connsiteY1" fmla="*/ 66275 h 66275"/>
                    <a:gd name="connsiteX0" fmla="*/ 0 w 518656"/>
                    <a:gd name="connsiteY0" fmla="*/ 56753 h 56779"/>
                    <a:gd name="connsiteX1" fmla="*/ 518656 w 518656"/>
                    <a:gd name="connsiteY1" fmla="*/ 56779 h 56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18656" h="56779">
                      <a:moveTo>
                        <a:pt x="0" y="56753"/>
                      </a:moveTo>
                      <a:cubicBezTo>
                        <a:pt x="259074" y="-19072"/>
                        <a:pt x="259437" y="-18771"/>
                        <a:pt x="518656" y="56779"/>
                      </a:cubicBezTo>
                    </a:path>
                  </a:pathLst>
                </a:custGeom>
                <a:noFill/>
                <a:ln w="12700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1" name="任意多边形 140"/>
                <p:cNvSpPr/>
                <p:nvPr/>
              </p:nvSpPr>
              <p:spPr>
                <a:xfrm flipV="1">
                  <a:off x="6590738" y="3217840"/>
                  <a:ext cx="133107" cy="38236"/>
                </a:xfrm>
                <a:custGeom>
                  <a:avLst/>
                  <a:gdLst>
                    <a:gd name="connsiteX0" fmla="*/ 0 w 416718"/>
                    <a:gd name="connsiteY0" fmla="*/ 85725 h 85725"/>
                    <a:gd name="connsiteX1" fmla="*/ 416718 w 416718"/>
                    <a:gd name="connsiteY1" fmla="*/ 0 h 85725"/>
                    <a:gd name="connsiteX0" fmla="*/ 0 w 416718"/>
                    <a:gd name="connsiteY0" fmla="*/ 85725 h 85725"/>
                    <a:gd name="connsiteX1" fmla="*/ 416718 w 416718"/>
                    <a:gd name="connsiteY1" fmla="*/ 0 h 85725"/>
                    <a:gd name="connsiteX0" fmla="*/ 0 w 486718"/>
                    <a:gd name="connsiteY0" fmla="*/ 36287 h 36287"/>
                    <a:gd name="connsiteX1" fmla="*/ 486718 w 486718"/>
                    <a:gd name="connsiteY1" fmla="*/ 0 h 36287"/>
                    <a:gd name="connsiteX0" fmla="*/ 0 w 486718"/>
                    <a:gd name="connsiteY0" fmla="*/ 66248 h 66248"/>
                    <a:gd name="connsiteX1" fmla="*/ 486718 w 486718"/>
                    <a:gd name="connsiteY1" fmla="*/ 29961 h 66248"/>
                    <a:gd name="connsiteX0" fmla="*/ 0 w 517343"/>
                    <a:gd name="connsiteY0" fmla="*/ 44630 h 44656"/>
                    <a:gd name="connsiteX1" fmla="*/ 517343 w 517343"/>
                    <a:gd name="connsiteY1" fmla="*/ 44656 h 44656"/>
                    <a:gd name="connsiteX0" fmla="*/ 0 w 518656"/>
                    <a:gd name="connsiteY0" fmla="*/ 44630 h 44656"/>
                    <a:gd name="connsiteX1" fmla="*/ 518656 w 518656"/>
                    <a:gd name="connsiteY1" fmla="*/ 44656 h 44656"/>
                    <a:gd name="connsiteX0" fmla="*/ 0 w 518656"/>
                    <a:gd name="connsiteY0" fmla="*/ 60304 h 60330"/>
                    <a:gd name="connsiteX1" fmla="*/ 518656 w 518656"/>
                    <a:gd name="connsiteY1" fmla="*/ 60330 h 60330"/>
                    <a:gd name="connsiteX0" fmla="*/ 0 w 518656"/>
                    <a:gd name="connsiteY0" fmla="*/ 75292 h 75318"/>
                    <a:gd name="connsiteX1" fmla="*/ 518656 w 518656"/>
                    <a:gd name="connsiteY1" fmla="*/ 75318 h 75318"/>
                    <a:gd name="connsiteX0" fmla="*/ 0 w 518656"/>
                    <a:gd name="connsiteY0" fmla="*/ 66402 h 66428"/>
                    <a:gd name="connsiteX1" fmla="*/ 518656 w 518656"/>
                    <a:gd name="connsiteY1" fmla="*/ 66428 h 66428"/>
                    <a:gd name="connsiteX0" fmla="*/ 0 w 518656"/>
                    <a:gd name="connsiteY0" fmla="*/ 66249 h 66275"/>
                    <a:gd name="connsiteX1" fmla="*/ 518656 w 518656"/>
                    <a:gd name="connsiteY1" fmla="*/ 66275 h 66275"/>
                    <a:gd name="connsiteX0" fmla="*/ 0 w 518656"/>
                    <a:gd name="connsiteY0" fmla="*/ 56753 h 56779"/>
                    <a:gd name="connsiteX1" fmla="*/ 518656 w 518656"/>
                    <a:gd name="connsiteY1" fmla="*/ 56779 h 56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18656" h="56779">
                      <a:moveTo>
                        <a:pt x="0" y="56753"/>
                      </a:moveTo>
                      <a:cubicBezTo>
                        <a:pt x="259074" y="-19072"/>
                        <a:pt x="259437" y="-18771"/>
                        <a:pt x="518656" y="56779"/>
                      </a:cubicBezTo>
                    </a:path>
                  </a:pathLst>
                </a:custGeom>
                <a:noFill/>
                <a:ln w="12700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2" name="任意多边形 141"/>
                <p:cNvSpPr/>
                <p:nvPr/>
              </p:nvSpPr>
              <p:spPr>
                <a:xfrm>
                  <a:off x="6723844" y="3180137"/>
                  <a:ext cx="133107" cy="38236"/>
                </a:xfrm>
                <a:custGeom>
                  <a:avLst/>
                  <a:gdLst>
                    <a:gd name="connsiteX0" fmla="*/ 0 w 416718"/>
                    <a:gd name="connsiteY0" fmla="*/ 85725 h 85725"/>
                    <a:gd name="connsiteX1" fmla="*/ 416718 w 416718"/>
                    <a:gd name="connsiteY1" fmla="*/ 0 h 85725"/>
                    <a:gd name="connsiteX0" fmla="*/ 0 w 416718"/>
                    <a:gd name="connsiteY0" fmla="*/ 85725 h 85725"/>
                    <a:gd name="connsiteX1" fmla="*/ 416718 w 416718"/>
                    <a:gd name="connsiteY1" fmla="*/ 0 h 85725"/>
                    <a:gd name="connsiteX0" fmla="*/ 0 w 486718"/>
                    <a:gd name="connsiteY0" fmla="*/ 36287 h 36287"/>
                    <a:gd name="connsiteX1" fmla="*/ 486718 w 486718"/>
                    <a:gd name="connsiteY1" fmla="*/ 0 h 36287"/>
                    <a:gd name="connsiteX0" fmla="*/ 0 w 486718"/>
                    <a:gd name="connsiteY0" fmla="*/ 66248 h 66248"/>
                    <a:gd name="connsiteX1" fmla="*/ 486718 w 486718"/>
                    <a:gd name="connsiteY1" fmla="*/ 29961 h 66248"/>
                    <a:gd name="connsiteX0" fmla="*/ 0 w 517343"/>
                    <a:gd name="connsiteY0" fmla="*/ 44630 h 44656"/>
                    <a:gd name="connsiteX1" fmla="*/ 517343 w 517343"/>
                    <a:gd name="connsiteY1" fmla="*/ 44656 h 44656"/>
                    <a:gd name="connsiteX0" fmla="*/ 0 w 518656"/>
                    <a:gd name="connsiteY0" fmla="*/ 44630 h 44656"/>
                    <a:gd name="connsiteX1" fmla="*/ 518656 w 518656"/>
                    <a:gd name="connsiteY1" fmla="*/ 44656 h 44656"/>
                    <a:gd name="connsiteX0" fmla="*/ 0 w 518656"/>
                    <a:gd name="connsiteY0" fmla="*/ 60304 h 60330"/>
                    <a:gd name="connsiteX1" fmla="*/ 518656 w 518656"/>
                    <a:gd name="connsiteY1" fmla="*/ 60330 h 60330"/>
                    <a:gd name="connsiteX0" fmla="*/ 0 w 518656"/>
                    <a:gd name="connsiteY0" fmla="*/ 75292 h 75318"/>
                    <a:gd name="connsiteX1" fmla="*/ 518656 w 518656"/>
                    <a:gd name="connsiteY1" fmla="*/ 75318 h 75318"/>
                    <a:gd name="connsiteX0" fmla="*/ 0 w 518656"/>
                    <a:gd name="connsiteY0" fmla="*/ 66402 h 66428"/>
                    <a:gd name="connsiteX1" fmla="*/ 518656 w 518656"/>
                    <a:gd name="connsiteY1" fmla="*/ 66428 h 66428"/>
                    <a:gd name="connsiteX0" fmla="*/ 0 w 518656"/>
                    <a:gd name="connsiteY0" fmla="*/ 66249 h 66275"/>
                    <a:gd name="connsiteX1" fmla="*/ 518656 w 518656"/>
                    <a:gd name="connsiteY1" fmla="*/ 66275 h 66275"/>
                    <a:gd name="connsiteX0" fmla="*/ 0 w 518656"/>
                    <a:gd name="connsiteY0" fmla="*/ 56753 h 56779"/>
                    <a:gd name="connsiteX1" fmla="*/ 518656 w 518656"/>
                    <a:gd name="connsiteY1" fmla="*/ 56779 h 56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18656" h="56779">
                      <a:moveTo>
                        <a:pt x="0" y="56753"/>
                      </a:moveTo>
                      <a:cubicBezTo>
                        <a:pt x="259074" y="-19072"/>
                        <a:pt x="259437" y="-18771"/>
                        <a:pt x="518656" y="56779"/>
                      </a:cubicBezTo>
                    </a:path>
                  </a:pathLst>
                </a:custGeom>
                <a:noFill/>
                <a:ln w="12700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3" name="任意多边形 142"/>
                <p:cNvSpPr/>
                <p:nvPr/>
              </p:nvSpPr>
              <p:spPr>
                <a:xfrm flipV="1">
                  <a:off x="6856951" y="3217840"/>
                  <a:ext cx="133107" cy="38236"/>
                </a:xfrm>
                <a:custGeom>
                  <a:avLst/>
                  <a:gdLst>
                    <a:gd name="connsiteX0" fmla="*/ 0 w 416718"/>
                    <a:gd name="connsiteY0" fmla="*/ 85725 h 85725"/>
                    <a:gd name="connsiteX1" fmla="*/ 416718 w 416718"/>
                    <a:gd name="connsiteY1" fmla="*/ 0 h 85725"/>
                    <a:gd name="connsiteX0" fmla="*/ 0 w 416718"/>
                    <a:gd name="connsiteY0" fmla="*/ 85725 h 85725"/>
                    <a:gd name="connsiteX1" fmla="*/ 416718 w 416718"/>
                    <a:gd name="connsiteY1" fmla="*/ 0 h 85725"/>
                    <a:gd name="connsiteX0" fmla="*/ 0 w 486718"/>
                    <a:gd name="connsiteY0" fmla="*/ 36287 h 36287"/>
                    <a:gd name="connsiteX1" fmla="*/ 486718 w 486718"/>
                    <a:gd name="connsiteY1" fmla="*/ 0 h 36287"/>
                    <a:gd name="connsiteX0" fmla="*/ 0 w 486718"/>
                    <a:gd name="connsiteY0" fmla="*/ 66248 h 66248"/>
                    <a:gd name="connsiteX1" fmla="*/ 486718 w 486718"/>
                    <a:gd name="connsiteY1" fmla="*/ 29961 h 66248"/>
                    <a:gd name="connsiteX0" fmla="*/ 0 w 517343"/>
                    <a:gd name="connsiteY0" fmla="*/ 44630 h 44656"/>
                    <a:gd name="connsiteX1" fmla="*/ 517343 w 517343"/>
                    <a:gd name="connsiteY1" fmla="*/ 44656 h 44656"/>
                    <a:gd name="connsiteX0" fmla="*/ 0 w 518656"/>
                    <a:gd name="connsiteY0" fmla="*/ 44630 h 44656"/>
                    <a:gd name="connsiteX1" fmla="*/ 518656 w 518656"/>
                    <a:gd name="connsiteY1" fmla="*/ 44656 h 44656"/>
                    <a:gd name="connsiteX0" fmla="*/ 0 w 518656"/>
                    <a:gd name="connsiteY0" fmla="*/ 60304 h 60330"/>
                    <a:gd name="connsiteX1" fmla="*/ 518656 w 518656"/>
                    <a:gd name="connsiteY1" fmla="*/ 60330 h 60330"/>
                    <a:gd name="connsiteX0" fmla="*/ 0 w 518656"/>
                    <a:gd name="connsiteY0" fmla="*/ 75292 h 75318"/>
                    <a:gd name="connsiteX1" fmla="*/ 518656 w 518656"/>
                    <a:gd name="connsiteY1" fmla="*/ 75318 h 75318"/>
                    <a:gd name="connsiteX0" fmla="*/ 0 w 518656"/>
                    <a:gd name="connsiteY0" fmla="*/ 66402 h 66428"/>
                    <a:gd name="connsiteX1" fmla="*/ 518656 w 518656"/>
                    <a:gd name="connsiteY1" fmla="*/ 66428 h 66428"/>
                    <a:gd name="connsiteX0" fmla="*/ 0 w 518656"/>
                    <a:gd name="connsiteY0" fmla="*/ 66249 h 66275"/>
                    <a:gd name="connsiteX1" fmla="*/ 518656 w 518656"/>
                    <a:gd name="connsiteY1" fmla="*/ 66275 h 66275"/>
                    <a:gd name="connsiteX0" fmla="*/ 0 w 518656"/>
                    <a:gd name="connsiteY0" fmla="*/ 56753 h 56779"/>
                    <a:gd name="connsiteX1" fmla="*/ 518656 w 518656"/>
                    <a:gd name="connsiteY1" fmla="*/ 56779 h 56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18656" h="56779">
                      <a:moveTo>
                        <a:pt x="0" y="56753"/>
                      </a:moveTo>
                      <a:cubicBezTo>
                        <a:pt x="259074" y="-19072"/>
                        <a:pt x="259437" y="-18771"/>
                        <a:pt x="518656" y="56779"/>
                      </a:cubicBezTo>
                    </a:path>
                  </a:pathLst>
                </a:custGeom>
                <a:noFill/>
                <a:ln w="12700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166" name="组合 165"/>
            <p:cNvGrpSpPr/>
            <p:nvPr/>
          </p:nvGrpSpPr>
          <p:grpSpPr>
            <a:xfrm>
              <a:off x="5663164" y="2661123"/>
              <a:ext cx="1326894" cy="322510"/>
              <a:chOff x="5663164" y="2661123"/>
              <a:chExt cx="1326894" cy="322510"/>
            </a:xfrm>
          </p:grpSpPr>
          <p:sp>
            <p:nvSpPr>
              <p:cNvPr id="144" name="任意多边形 143"/>
              <p:cNvSpPr/>
              <p:nvPr/>
            </p:nvSpPr>
            <p:spPr>
              <a:xfrm>
                <a:off x="5663164" y="2661123"/>
                <a:ext cx="442298" cy="322510"/>
              </a:xfrm>
              <a:custGeom>
                <a:avLst/>
                <a:gdLst>
                  <a:gd name="connsiteX0" fmla="*/ 0 w 609600"/>
                  <a:gd name="connsiteY0" fmla="*/ 152400 h 271463"/>
                  <a:gd name="connsiteX1" fmla="*/ 130968 w 609600"/>
                  <a:gd name="connsiteY1" fmla="*/ 152400 h 271463"/>
                  <a:gd name="connsiteX2" fmla="*/ 161925 w 609600"/>
                  <a:gd name="connsiteY2" fmla="*/ 4763 h 271463"/>
                  <a:gd name="connsiteX3" fmla="*/ 183356 w 609600"/>
                  <a:gd name="connsiteY3" fmla="*/ 271463 h 271463"/>
                  <a:gd name="connsiteX4" fmla="*/ 226218 w 609600"/>
                  <a:gd name="connsiteY4" fmla="*/ 123825 h 271463"/>
                  <a:gd name="connsiteX5" fmla="*/ 238125 w 609600"/>
                  <a:gd name="connsiteY5" fmla="*/ 176213 h 271463"/>
                  <a:gd name="connsiteX6" fmla="*/ 257175 w 609600"/>
                  <a:gd name="connsiteY6" fmla="*/ 152400 h 271463"/>
                  <a:gd name="connsiteX7" fmla="*/ 395287 w 609600"/>
                  <a:gd name="connsiteY7" fmla="*/ 152400 h 271463"/>
                  <a:gd name="connsiteX8" fmla="*/ 431006 w 609600"/>
                  <a:gd name="connsiteY8" fmla="*/ 0 h 271463"/>
                  <a:gd name="connsiteX9" fmla="*/ 452437 w 609600"/>
                  <a:gd name="connsiteY9" fmla="*/ 271463 h 271463"/>
                  <a:gd name="connsiteX10" fmla="*/ 490537 w 609600"/>
                  <a:gd name="connsiteY10" fmla="*/ 128588 h 271463"/>
                  <a:gd name="connsiteX11" fmla="*/ 502443 w 609600"/>
                  <a:gd name="connsiteY11" fmla="*/ 180975 h 271463"/>
                  <a:gd name="connsiteX12" fmla="*/ 519112 w 609600"/>
                  <a:gd name="connsiteY12" fmla="*/ 150019 h 271463"/>
                  <a:gd name="connsiteX13" fmla="*/ 609600 w 609600"/>
                  <a:gd name="connsiteY13" fmla="*/ 150019 h 271463"/>
                  <a:gd name="connsiteX0" fmla="*/ 0 w 519112"/>
                  <a:gd name="connsiteY0" fmla="*/ 152400 h 271463"/>
                  <a:gd name="connsiteX1" fmla="*/ 130968 w 519112"/>
                  <a:gd name="connsiteY1" fmla="*/ 152400 h 271463"/>
                  <a:gd name="connsiteX2" fmla="*/ 161925 w 519112"/>
                  <a:gd name="connsiteY2" fmla="*/ 4763 h 271463"/>
                  <a:gd name="connsiteX3" fmla="*/ 183356 w 519112"/>
                  <a:gd name="connsiteY3" fmla="*/ 271463 h 271463"/>
                  <a:gd name="connsiteX4" fmla="*/ 226218 w 519112"/>
                  <a:gd name="connsiteY4" fmla="*/ 123825 h 271463"/>
                  <a:gd name="connsiteX5" fmla="*/ 238125 w 519112"/>
                  <a:gd name="connsiteY5" fmla="*/ 176213 h 271463"/>
                  <a:gd name="connsiteX6" fmla="*/ 257175 w 519112"/>
                  <a:gd name="connsiteY6" fmla="*/ 152400 h 271463"/>
                  <a:gd name="connsiteX7" fmla="*/ 395287 w 519112"/>
                  <a:gd name="connsiteY7" fmla="*/ 152400 h 271463"/>
                  <a:gd name="connsiteX8" fmla="*/ 431006 w 519112"/>
                  <a:gd name="connsiteY8" fmla="*/ 0 h 271463"/>
                  <a:gd name="connsiteX9" fmla="*/ 452437 w 519112"/>
                  <a:gd name="connsiteY9" fmla="*/ 271463 h 271463"/>
                  <a:gd name="connsiteX10" fmla="*/ 490537 w 519112"/>
                  <a:gd name="connsiteY10" fmla="*/ 128588 h 271463"/>
                  <a:gd name="connsiteX11" fmla="*/ 502443 w 519112"/>
                  <a:gd name="connsiteY11" fmla="*/ 180975 h 271463"/>
                  <a:gd name="connsiteX12" fmla="*/ 519112 w 519112"/>
                  <a:gd name="connsiteY12" fmla="*/ 150019 h 271463"/>
                  <a:gd name="connsiteX0" fmla="*/ 0 w 519479"/>
                  <a:gd name="connsiteY0" fmla="*/ 152400 h 271463"/>
                  <a:gd name="connsiteX1" fmla="*/ 130968 w 519479"/>
                  <a:gd name="connsiteY1" fmla="*/ 152400 h 271463"/>
                  <a:gd name="connsiteX2" fmla="*/ 161925 w 519479"/>
                  <a:gd name="connsiteY2" fmla="*/ 4763 h 271463"/>
                  <a:gd name="connsiteX3" fmla="*/ 183356 w 519479"/>
                  <a:gd name="connsiteY3" fmla="*/ 271463 h 271463"/>
                  <a:gd name="connsiteX4" fmla="*/ 226218 w 519479"/>
                  <a:gd name="connsiteY4" fmla="*/ 123825 h 271463"/>
                  <a:gd name="connsiteX5" fmla="*/ 238125 w 519479"/>
                  <a:gd name="connsiteY5" fmla="*/ 176213 h 271463"/>
                  <a:gd name="connsiteX6" fmla="*/ 257175 w 519479"/>
                  <a:gd name="connsiteY6" fmla="*/ 152400 h 271463"/>
                  <a:gd name="connsiteX7" fmla="*/ 395287 w 519479"/>
                  <a:gd name="connsiteY7" fmla="*/ 152400 h 271463"/>
                  <a:gd name="connsiteX8" fmla="*/ 431006 w 519479"/>
                  <a:gd name="connsiteY8" fmla="*/ 0 h 271463"/>
                  <a:gd name="connsiteX9" fmla="*/ 452437 w 519479"/>
                  <a:gd name="connsiteY9" fmla="*/ 271463 h 271463"/>
                  <a:gd name="connsiteX10" fmla="*/ 490537 w 519479"/>
                  <a:gd name="connsiteY10" fmla="*/ 128588 h 271463"/>
                  <a:gd name="connsiteX11" fmla="*/ 502443 w 519479"/>
                  <a:gd name="connsiteY11" fmla="*/ 180975 h 271463"/>
                  <a:gd name="connsiteX12" fmla="*/ 519112 w 519479"/>
                  <a:gd name="connsiteY12" fmla="*/ 150019 h 271463"/>
                  <a:gd name="connsiteX13" fmla="*/ 513867 w 519479"/>
                  <a:gd name="connsiteY13" fmla="*/ 141121 h 271463"/>
                  <a:gd name="connsiteX0" fmla="*/ 0 w 519112"/>
                  <a:gd name="connsiteY0" fmla="*/ 152400 h 271463"/>
                  <a:gd name="connsiteX1" fmla="*/ 130968 w 519112"/>
                  <a:gd name="connsiteY1" fmla="*/ 152400 h 271463"/>
                  <a:gd name="connsiteX2" fmla="*/ 161925 w 519112"/>
                  <a:gd name="connsiteY2" fmla="*/ 4763 h 271463"/>
                  <a:gd name="connsiteX3" fmla="*/ 183356 w 519112"/>
                  <a:gd name="connsiteY3" fmla="*/ 271463 h 271463"/>
                  <a:gd name="connsiteX4" fmla="*/ 226218 w 519112"/>
                  <a:gd name="connsiteY4" fmla="*/ 123825 h 271463"/>
                  <a:gd name="connsiteX5" fmla="*/ 238125 w 519112"/>
                  <a:gd name="connsiteY5" fmla="*/ 176213 h 271463"/>
                  <a:gd name="connsiteX6" fmla="*/ 257175 w 519112"/>
                  <a:gd name="connsiteY6" fmla="*/ 152400 h 271463"/>
                  <a:gd name="connsiteX7" fmla="*/ 395287 w 519112"/>
                  <a:gd name="connsiteY7" fmla="*/ 152400 h 271463"/>
                  <a:gd name="connsiteX8" fmla="*/ 431006 w 519112"/>
                  <a:gd name="connsiteY8" fmla="*/ 0 h 271463"/>
                  <a:gd name="connsiteX9" fmla="*/ 452437 w 519112"/>
                  <a:gd name="connsiteY9" fmla="*/ 271463 h 271463"/>
                  <a:gd name="connsiteX10" fmla="*/ 490537 w 519112"/>
                  <a:gd name="connsiteY10" fmla="*/ 128588 h 271463"/>
                  <a:gd name="connsiteX11" fmla="*/ 502443 w 519112"/>
                  <a:gd name="connsiteY11" fmla="*/ 180975 h 271463"/>
                  <a:gd name="connsiteX12" fmla="*/ 519112 w 519112"/>
                  <a:gd name="connsiteY12" fmla="*/ 150019 h 271463"/>
                  <a:gd name="connsiteX0" fmla="*/ 0 w 502443"/>
                  <a:gd name="connsiteY0" fmla="*/ 152400 h 271463"/>
                  <a:gd name="connsiteX1" fmla="*/ 130968 w 502443"/>
                  <a:gd name="connsiteY1" fmla="*/ 152400 h 271463"/>
                  <a:gd name="connsiteX2" fmla="*/ 161925 w 502443"/>
                  <a:gd name="connsiteY2" fmla="*/ 4763 h 271463"/>
                  <a:gd name="connsiteX3" fmla="*/ 183356 w 502443"/>
                  <a:gd name="connsiteY3" fmla="*/ 271463 h 271463"/>
                  <a:gd name="connsiteX4" fmla="*/ 226218 w 502443"/>
                  <a:gd name="connsiteY4" fmla="*/ 123825 h 271463"/>
                  <a:gd name="connsiteX5" fmla="*/ 238125 w 502443"/>
                  <a:gd name="connsiteY5" fmla="*/ 176213 h 271463"/>
                  <a:gd name="connsiteX6" fmla="*/ 257175 w 502443"/>
                  <a:gd name="connsiteY6" fmla="*/ 152400 h 271463"/>
                  <a:gd name="connsiteX7" fmla="*/ 395287 w 502443"/>
                  <a:gd name="connsiteY7" fmla="*/ 152400 h 271463"/>
                  <a:gd name="connsiteX8" fmla="*/ 431006 w 502443"/>
                  <a:gd name="connsiteY8" fmla="*/ 0 h 271463"/>
                  <a:gd name="connsiteX9" fmla="*/ 452437 w 502443"/>
                  <a:gd name="connsiteY9" fmla="*/ 271463 h 271463"/>
                  <a:gd name="connsiteX10" fmla="*/ 490537 w 502443"/>
                  <a:gd name="connsiteY10" fmla="*/ 128588 h 271463"/>
                  <a:gd name="connsiteX11" fmla="*/ 502443 w 502443"/>
                  <a:gd name="connsiteY11" fmla="*/ 180975 h 271463"/>
                  <a:gd name="connsiteX0" fmla="*/ 0 w 490537"/>
                  <a:gd name="connsiteY0" fmla="*/ 152400 h 271463"/>
                  <a:gd name="connsiteX1" fmla="*/ 130968 w 490537"/>
                  <a:gd name="connsiteY1" fmla="*/ 152400 h 271463"/>
                  <a:gd name="connsiteX2" fmla="*/ 161925 w 490537"/>
                  <a:gd name="connsiteY2" fmla="*/ 4763 h 271463"/>
                  <a:gd name="connsiteX3" fmla="*/ 183356 w 490537"/>
                  <a:gd name="connsiteY3" fmla="*/ 271463 h 271463"/>
                  <a:gd name="connsiteX4" fmla="*/ 226218 w 490537"/>
                  <a:gd name="connsiteY4" fmla="*/ 123825 h 271463"/>
                  <a:gd name="connsiteX5" fmla="*/ 238125 w 490537"/>
                  <a:gd name="connsiteY5" fmla="*/ 176213 h 271463"/>
                  <a:gd name="connsiteX6" fmla="*/ 257175 w 490537"/>
                  <a:gd name="connsiteY6" fmla="*/ 152400 h 271463"/>
                  <a:gd name="connsiteX7" fmla="*/ 395287 w 490537"/>
                  <a:gd name="connsiteY7" fmla="*/ 152400 h 271463"/>
                  <a:gd name="connsiteX8" fmla="*/ 431006 w 490537"/>
                  <a:gd name="connsiteY8" fmla="*/ 0 h 271463"/>
                  <a:gd name="connsiteX9" fmla="*/ 452437 w 490537"/>
                  <a:gd name="connsiteY9" fmla="*/ 271463 h 271463"/>
                  <a:gd name="connsiteX10" fmla="*/ 490537 w 490537"/>
                  <a:gd name="connsiteY10" fmla="*/ 128588 h 271463"/>
                  <a:gd name="connsiteX0" fmla="*/ 0 w 452437"/>
                  <a:gd name="connsiteY0" fmla="*/ 152400 h 271463"/>
                  <a:gd name="connsiteX1" fmla="*/ 130968 w 452437"/>
                  <a:gd name="connsiteY1" fmla="*/ 152400 h 271463"/>
                  <a:gd name="connsiteX2" fmla="*/ 161925 w 452437"/>
                  <a:gd name="connsiteY2" fmla="*/ 4763 h 271463"/>
                  <a:gd name="connsiteX3" fmla="*/ 183356 w 452437"/>
                  <a:gd name="connsiteY3" fmla="*/ 271463 h 271463"/>
                  <a:gd name="connsiteX4" fmla="*/ 226218 w 452437"/>
                  <a:gd name="connsiteY4" fmla="*/ 123825 h 271463"/>
                  <a:gd name="connsiteX5" fmla="*/ 238125 w 452437"/>
                  <a:gd name="connsiteY5" fmla="*/ 176213 h 271463"/>
                  <a:gd name="connsiteX6" fmla="*/ 257175 w 452437"/>
                  <a:gd name="connsiteY6" fmla="*/ 152400 h 271463"/>
                  <a:gd name="connsiteX7" fmla="*/ 395287 w 452437"/>
                  <a:gd name="connsiteY7" fmla="*/ 152400 h 271463"/>
                  <a:gd name="connsiteX8" fmla="*/ 431006 w 452437"/>
                  <a:gd name="connsiteY8" fmla="*/ 0 h 271463"/>
                  <a:gd name="connsiteX9" fmla="*/ 452437 w 452437"/>
                  <a:gd name="connsiteY9" fmla="*/ 271463 h 271463"/>
                  <a:gd name="connsiteX0" fmla="*/ 0 w 431006"/>
                  <a:gd name="connsiteY0" fmla="*/ 152400 h 271463"/>
                  <a:gd name="connsiteX1" fmla="*/ 130968 w 431006"/>
                  <a:gd name="connsiteY1" fmla="*/ 152400 h 271463"/>
                  <a:gd name="connsiteX2" fmla="*/ 161925 w 431006"/>
                  <a:gd name="connsiteY2" fmla="*/ 4763 h 271463"/>
                  <a:gd name="connsiteX3" fmla="*/ 183356 w 431006"/>
                  <a:gd name="connsiteY3" fmla="*/ 271463 h 271463"/>
                  <a:gd name="connsiteX4" fmla="*/ 226218 w 431006"/>
                  <a:gd name="connsiteY4" fmla="*/ 123825 h 271463"/>
                  <a:gd name="connsiteX5" fmla="*/ 238125 w 431006"/>
                  <a:gd name="connsiteY5" fmla="*/ 176213 h 271463"/>
                  <a:gd name="connsiteX6" fmla="*/ 257175 w 431006"/>
                  <a:gd name="connsiteY6" fmla="*/ 152400 h 271463"/>
                  <a:gd name="connsiteX7" fmla="*/ 395287 w 431006"/>
                  <a:gd name="connsiteY7" fmla="*/ 152400 h 271463"/>
                  <a:gd name="connsiteX8" fmla="*/ 431006 w 431006"/>
                  <a:gd name="connsiteY8" fmla="*/ 0 h 271463"/>
                  <a:gd name="connsiteX0" fmla="*/ 0 w 395287"/>
                  <a:gd name="connsiteY0" fmla="*/ 147637 h 266700"/>
                  <a:gd name="connsiteX1" fmla="*/ 130968 w 395287"/>
                  <a:gd name="connsiteY1" fmla="*/ 147637 h 266700"/>
                  <a:gd name="connsiteX2" fmla="*/ 161925 w 395287"/>
                  <a:gd name="connsiteY2" fmla="*/ 0 h 266700"/>
                  <a:gd name="connsiteX3" fmla="*/ 183356 w 395287"/>
                  <a:gd name="connsiteY3" fmla="*/ 266700 h 266700"/>
                  <a:gd name="connsiteX4" fmla="*/ 226218 w 395287"/>
                  <a:gd name="connsiteY4" fmla="*/ 119062 h 266700"/>
                  <a:gd name="connsiteX5" fmla="*/ 238125 w 395287"/>
                  <a:gd name="connsiteY5" fmla="*/ 171450 h 266700"/>
                  <a:gd name="connsiteX6" fmla="*/ 257175 w 395287"/>
                  <a:gd name="connsiteY6" fmla="*/ 147637 h 266700"/>
                  <a:gd name="connsiteX7" fmla="*/ 395287 w 395287"/>
                  <a:gd name="connsiteY7" fmla="*/ 147637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5287" h="266700">
                    <a:moveTo>
                      <a:pt x="0" y="147637"/>
                    </a:moveTo>
                    <a:lnTo>
                      <a:pt x="130968" y="147637"/>
                    </a:lnTo>
                    <a:lnTo>
                      <a:pt x="161925" y="0"/>
                    </a:lnTo>
                    <a:lnTo>
                      <a:pt x="183356" y="266700"/>
                    </a:lnTo>
                    <a:lnTo>
                      <a:pt x="226218" y="119062"/>
                    </a:lnTo>
                    <a:lnTo>
                      <a:pt x="238125" y="171450"/>
                    </a:lnTo>
                    <a:lnTo>
                      <a:pt x="257175" y="147637"/>
                    </a:lnTo>
                    <a:lnTo>
                      <a:pt x="395287" y="147637"/>
                    </a:lnTo>
                  </a:path>
                </a:pathLst>
              </a:custGeom>
              <a:noFill/>
              <a:ln w="127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任意多边形 144"/>
              <p:cNvSpPr/>
              <p:nvPr/>
            </p:nvSpPr>
            <p:spPr>
              <a:xfrm>
                <a:off x="6105462" y="2661123"/>
                <a:ext cx="442298" cy="322510"/>
              </a:xfrm>
              <a:custGeom>
                <a:avLst/>
                <a:gdLst>
                  <a:gd name="connsiteX0" fmla="*/ 0 w 609600"/>
                  <a:gd name="connsiteY0" fmla="*/ 152400 h 271463"/>
                  <a:gd name="connsiteX1" fmla="*/ 130968 w 609600"/>
                  <a:gd name="connsiteY1" fmla="*/ 152400 h 271463"/>
                  <a:gd name="connsiteX2" fmla="*/ 161925 w 609600"/>
                  <a:gd name="connsiteY2" fmla="*/ 4763 h 271463"/>
                  <a:gd name="connsiteX3" fmla="*/ 183356 w 609600"/>
                  <a:gd name="connsiteY3" fmla="*/ 271463 h 271463"/>
                  <a:gd name="connsiteX4" fmla="*/ 226218 w 609600"/>
                  <a:gd name="connsiteY4" fmla="*/ 123825 h 271463"/>
                  <a:gd name="connsiteX5" fmla="*/ 238125 w 609600"/>
                  <a:gd name="connsiteY5" fmla="*/ 176213 h 271463"/>
                  <a:gd name="connsiteX6" fmla="*/ 257175 w 609600"/>
                  <a:gd name="connsiteY6" fmla="*/ 152400 h 271463"/>
                  <a:gd name="connsiteX7" fmla="*/ 395287 w 609600"/>
                  <a:gd name="connsiteY7" fmla="*/ 152400 h 271463"/>
                  <a:gd name="connsiteX8" fmla="*/ 431006 w 609600"/>
                  <a:gd name="connsiteY8" fmla="*/ 0 h 271463"/>
                  <a:gd name="connsiteX9" fmla="*/ 452437 w 609600"/>
                  <a:gd name="connsiteY9" fmla="*/ 271463 h 271463"/>
                  <a:gd name="connsiteX10" fmla="*/ 490537 w 609600"/>
                  <a:gd name="connsiteY10" fmla="*/ 128588 h 271463"/>
                  <a:gd name="connsiteX11" fmla="*/ 502443 w 609600"/>
                  <a:gd name="connsiteY11" fmla="*/ 180975 h 271463"/>
                  <a:gd name="connsiteX12" fmla="*/ 519112 w 609600"/>
                  <a:gd name="connsiteY12" fmla="*/ 150019 h 271463"/>
                  <a:gd name="connsiteX13" fmla="*/ 609600 w 609600"/>
                  <a:gd name="connsiteY13" fmla="*/ 150019 h 271463"/>
                  <a:gd name="connsiteX0" fmla="*/ 0 w 519112"/>
                  <a:gd name="connsiteY0" fmla="*/ 152400 h 271463"/>
                  <a:gd name="connsiteX1" fmla="*/ 130968 w 519112"/>
                  <a:gd name="connsiteY1" fmla="*/ 152400 h 271463"/>
                  <a:gd name="connsiteX2" fmla="*/ 161925 w 519112"/>
                  <a:gd name="connsiteY2" fmla="*/ 4763 h 271463"/>
                  <a:gd name="connsiteX3" fmla="*/ 183356 w 519112"/>
                  <a:gd name="connsiteY3" fmla="*/ 271463 h 271463"/>
                  <a:gd name="connsiteX4" fmla="*/ 226218 w 519112"/>
                  <a:gd name="connsiteY4" fmla="*/ 123825 h 271463"/>
                  <a:gd name="connsiteX5" fmla="*/ 238125 w 519112"/>
                  <a:gd name="connsiteY5" fmla="*/ 176213 h 271463"/>
                  <a:gd name="connsiteX6" fmla="*/ 257175 w 519112"/>
                  <a:gd name="connsiteY6" fmla="*/ 152400 h 271463"/>
                  <a:gd name="connsiteX7" fmla="*/ 395287 w 519112"/>
                  <a:gd name="connsiteY7" fmla="*/ 152400 h 271463"/>
                  <a:gd name="connsiteX8" fmla="*/ 431006 w 519112"/>
                  <a:gd name="connsiteY8" fmla="*/ 0 h 271463"/>
                  <a:gd name="connsiteX9" fmla="*/ 452437 w 519112"/>
                  <a:gd name="connsiteY9" fmla="*/ 271463 h 271463"/>
                  <a:gd name="connsiteX10" fmla="*/ 490537 w 519112"/>
                  <a:gd name="connsiteY10" fmla="*/ 128588 h 271463"/>
                  <a:gd name="connsiteX11" fmla="*/ 502443 w 519112"/>
                  <a:gd name="connsiteY11" fmla="*/ 180975 h 271463"/>
                  <a:gd name="connsiteX12" fmla="*/ 519112 w 519112"/>
                  <a:gd name="connsiteY12" fmla="*/ 150019 h 271463"/>
                  <a:gd name="connsiteX0" fmla="*/ 0 w 519479"/>
                  <a:gd name="connsiteY0" fmla="*/ 152400 h 271463"/>
                  <a:gd name="connsiteX1" fmla="*/ 130968 w 519479"/>
                  <a:gd name="connsiteY1" fmla="*/ 152400 h 271463"/>
                  <a:gd name="connsiteX2" fmla="*/ 161925 w 519479"/>
                  <a:gd name="connsiteY2" fmla="*/ 4763 h 271463"/>
                  <a:gd name="connsiteX3" fmla="*/ 183356 w 519479"/>
                  <a:gd name="connsiteY3" fmla="*/ 271463 h 271463"/>
                  <a:gd name="connsiteX4" fmla="*/ 226218 w 519479"/>
                  <a:gd name="connsiteY4" fmla="*/ 123825 h 271463"/>
                  <a:gd name="connsiteX5" fmla="*/ 238125 w 519479"/>
                  <a:gd name="connsiteY5" fmla="*/ 176213 h 271463"/>
                  <a:gd name="connsiteX6" fmla="*/ 257175 w 519479"/>
                  <a:gd name="connsiteY6" fmla="*/ 152400 h 271463"/>
                  <a:gd name="connsiteX7" fmla="*/ 395287 w 519479"/>
                  <a:gd name="connsiteY7" fmla="*/ 152400 h 271463"/>
                  <a:gd name="connsiteX8" fmla="*/ 431006 w 519479"/>
                  <a:gd name="connsiteY8" fmla="*/ 0 h 271463"/>
                  <a:gd name="connsiteX9" fmla="*/ 452437 w 519479"/>
                  <a:gd name="connsiteY9" fmla="*/ 271463 h 271463"/>
                  <a:gd name="connsiteX10" fmla="*/ 490537 w 519479"/>
                  <a:gd name="connsiteY10" fmla="*/ 128588 h 271463"/>
                  <a:gd name="connsiteX11" fmla="*/ 502443 w 519479"/>
                  <a:gd name="connsiteY11" fmla="*/ 180975 h 271463"/>
                  <a:gd name="connsiteX12" fmla="*/ 519112 w 519479"/>
                  <a:gd name="connsiteY12" fmla="*/ 150019 h 271463"/>
                  <a:gd name="connsiteX13" fmla="*/ 513867 w 519479"/>
                  <a:gd name="connsiteY13" fmla="*/ 141121 h 271463"/>
                  <a:gd name="connsiteX0" fmla="*/ 0 w 519112"/>
                  <a:gd name="connsiteY0" fmla="*/ 152400 h 271463"/>
                  <a:gd name="connsiteX1" fmla="*/ 130968 w 519112"/>
                  <a:gd name="connsiteY1" fmla="*/ 152400 h 271463"/>
                  <a:gd name="connsiteX2" fmla="*/ 161925 w 519112"/>
                  <a:gd name="connsiteY2" fmla="*/ 4763 h 271463"/>
                  <a:gd name="connsiteX3" fmla="*/ 183356 w 519112"/>
                  <a:gd name="connsiteY3" fmla="*/ 271463 h 271463"/>
                  <a:gd name="connsiteX4" fmla="*/ 226218 w 519112"/>
                  <a:gd name="connsiteY4" fmla="*/ 123825 h 271463"/>
                  <a:gd name="connsiteX5" fmla="*/ 238125 w 519112"/>
                  <a:gd name="connsiteY5" fmla="*/ 176213 h 271463"/>
                  <a:gd name="connsiteX6" fmla="*/ 257175 w 519112"/>
                  <a:gd name="connsiteY6" fmla="*/ 152400 h 271463"/>
                  <a:gd name="connsiteX7" fmla="*/ 395287 w 519112"/>
                  <a:gd name="connsiteY7" fmla="*/ 152400 h 271463"/>
                  <a:gd name="connsiteX8" fmla="*/ 431006 w 519112"/>
                  <a:gd name="connsiteY8" fmla="*/ 0 h 271463"/>
                  <a:gd name="connsiteX9" fmla="*/ 452437 w 519112"/>
                  <a:gd name="connsiteY9" fmla="*/ 271463 h 271463"/>
                  <a:gd name="connsiteX10" fmla="*/ 490537 w 519112"/>
                  <a:gd name="connsiteY10" fmla="*/ 128588 h 271463"/>
                  <a:gd name="connsiteX11" fmla="*/ 502443 w 519112"/>
                  <a:gd name="connsiteY11" fmla="*/ 180975 h 271463"/>
                  <a:gd name="connsiteX12" fmla="*/ 519112 w 519112"/>
                  <a:gd name="connsiteY12" fmla="*/ 150019 h 271463"/>
                  <a:gd name="connsiteX0" fmla="*/ 0 w 502443"/>
                  <a:gd name="connsiteY0" fmla="*/ 152400 h 271463"/>
                  <a:gd name="connsiteX1" fmla="*/ 130968 w 502443"/>
                  <a:gd name="connsiteY1" fmla="*/ 152400 h 271463"/>
                  <a:gd name="connsiteX2" fmla="*/ 161925 w 502443"/>
                  <a:gd name="connsiteY2" fmla="*/ 4763 h 271463"/>
                  <a:gd name="connsiteX3" fmla="*/ 183356 w 502443"/>
                  <a:gd name="connsiteY3" fmla="*/ 271463 h 271463"/>
                  <a:gd name="connsiteX4" fmla="*/ 226218 w 502443"/>
                  <a:gd name="connsiteY4" fmla="*/ 123825 h 271463"/>
                  <a:gd name="connsiteX5" fmla="*/ 238125 w 502443"/>
                  <a:gd name="connsiteY5" fmla="*/ 176213 h 271463"/>
                  <a:gd name="connsiteX6" fmla="*/ 257175 w 502443"/>
                  <a:gd name="connsiteY6" fmla="*/ 152400 h 271463"/>
                  <a:gd name="connsiteX7" fmla="*/ 395287 w 502443"/>
                  <a:gd name="connsiteY7" fmla="*/ 152400 h 271463"/>
                  <a:gd name="connsiteX8" fmla="*/ 431006 w 502443"/>
                  <a:gd name="connsiteY8" fmla="*/ 0 h 271463"/>
                  <a:gd name="connsiteX9" fmla="*/ 452437 w 502443"/>
                  <a:gd name="connsiteY9" fmla="*/ 271463 h 271463"/>
                  <a:gd name="connsiteX10" fmla="*/ 490537 w 502443"/>
                  <a:gd name="connsiteY10" fmla="*/ 128588 h 271463"/>
                  <a:gd name="connsiteX11" fmla="*/ 502443 w 502443"/>
                  <a:gd name="connsiteY11" fmla="*/ 180975 h 271463"/>
                  <a:gd name="connsiteX0" fmla="*/ 0 w 490537"/>
                  <a:gd name="connsiteY0" fmla="*/ 152400 h 271463"/>
                  <a:gd name="connsiteX1" fmla="*/ 130968 w 490537"/>
                  <a:gd name="connsiteY1" fmla="*/ 152400 h 271463"/>
                  <a:gd name="connsiteX2" fmla="*/ 161925 w 490537"/>
                  <a:gd name="connsiteY2" fmla="*/ 4763 h 271463"/>
                  <a:gd name="connsiteX3" fmla="*/ 183356 w 490537"/>
                  <a:gd name="connsiteY3" fmla="*/ 271463 h 271463"/>
                  <a:gd name="connsiteX4" fmla="*/ 226218 w 490537"/>
                  <a:gd name="connsiteY4" fmla="*/ 123825 h 271463"/>
                  <a:gd name="connsiteX5" fmla="*/ 238125 w 490537"/>
                  <a:gd name="connsiteY5" fmla="*/ 176213 h 271463"/>
                  <a:gd name="connsiteX6" fmla="*/ 257175 w 490537"/>
                  <a:gd name="connsiteY6" fmla="*/ 152400 h 271463"/>
                  <a:gd name="connsiteX7" fmla="*/ 395287 w 490537"/>
                  <a:gd name="connsiteY7" fmla="*/ 152400 h 271463"/>
                  <a:gd name="connsiteX8" fmla="*/ 431006 w 490537"/>
                  <a:gd name="connsiteY8" fmla="*/ 0 h 271463"/>
                  <a:gd name="connsiteX9" fmla="*/ 452437 w 490537"/>
                  <a:gd name="connsiteY9" fmla="*/ 271463 h 271463"/>
                  <a:gd name="connsiteX10" fmla="*/ 490537 w 490537"/>
                  <a:gd name="connsiteY10" fmla="*/ 128588 h 271463"/>
                  <a:gd name="connsiteX0" fmla="*/ 0 w 452437"/>
                  <a:gd name="connsiteY0" fmla="*/ 152400 h 271463"/>
                  <a:gd name="connsiteX1" fmla="*/ 130968 w 452437"/>
                  <a:gd name="connsiteY1" fmla="*/ 152400 h 271463"/>
                  <a:gd name="connsiteX2" fmla="*/ 161925 w 452437"/>
                  <a:gd name="connsiteY2" fmla="*/ 4763 h 271463"/>
                  <a:gd name="connsiteX3" fmla="*/ 183356 w 452437"/>
                  <a:gd name="connsiteY3" fmla="*/ 271463 h 271463"/>
                  <a:gd name="connsiteX4" fmla="*/ 226218 w 452437"/>
                  <a:gd name="connsiteY4" fmla="*/ 123825 h 271463"/>
                  <a:gd name="connsiteX5" fmla="*/ 238125 w 452437"/>
                  <a:gd name="connsiteY5" fmla="*/ 176213 h 271463"/>
                  <a:gd name="connsiteX6" fmla="*/ 257175 w 452437"/>
                  <a:gd name="connsiteY6" fmla="*/ 152400 h 271463"/>
                  <a:gd name="connsiteX7" fmla="*/ 395287 w 452437"/>
                  <a:gd name="connsiteY7" fmla="*/ 152400 h 271463"/>
                  <a:gd name="connsiteX8" fmla="*/ 431006 w 452437"/>
                  <a:gd name="connsiteY8" fmla="*/ 0 h 271463"/>
                  <a:gd name="connsiteX9" fmla="*/ 452437 w 452437"/>
                  <a:gd name="connsiteY9" fmla="*/ 271463 h 271463"/>
                  <a:gd name="connsiteX0" fmla="*/ 0 w 431006"/>
                  <a:gd name="connsiteY0" fmla="*/ 152400 h 271463"/>
                  <a:gd name="connsiteX1" fmla="*/ 130968 w 431006"/>
                  <a:gd name="connsiteY1" fmla="*/ 152400 h 271463"/>
                  <a:gd name="connsiteX2" fmla="*/ 161925 w 431006"/>
                  <a:gd name="connsiteY2" fmla="*/ 4763 h 271463"/>
                  <a:gd name="connsiteX3" fmla="*/ 183356 w 431006"/>
                  <a:gd name="connsiteY3" fmla="*/ 271463 h 271463"/>
                  <a:gd name="connsiteX4" fmla="*/ 226218 w 431006"/>
                  <a:gd name="connsiteY4" fmla="*/ 123825 h 271463"/>
                  <a:gd name="connsiteX5" fmla="*/ 238125 w 431006"/>
                  <a:gd name="connsiteY5" fmla="*/ 176213 h 271463"/>
                  <a:gd name="connsiteX6" fmla="*/ 257175 w 431006"/>
                  <a:gd name="connsiteY6" fmla="*/ 152400 h 271463"/>
                  <a:gd name="connsiteX7" fmla="*/ 395287 w 431006"/>
                  <a:gd name="connsiteY7" fmla="*/ 152400 h 271463"/>
                  <a:gd name="connsiteX8" fmla="*/ 431006 w 431006"/>
                  <a:gd name="connsiteY8" fmla="*/ 0 h 271463"/>
                  <a:gd name="connsiteX0" fmla="*/ 0 w 395287"/>
                  <a:gd name="connsiteY0" fmla="*/ 147637 h 266700"/>
                  <a:gd name="connsiteX1" fmla="*/ 130968 w 395287"/>
                  <a:gd name="connsiteY1" fmla="*/ 147637 h 266700"/>
                  <a:gd name="connsiteX2" fmla="*/ 161925 w 395287"/>
                  <a:gd name="connsiteY2" fmla="*/ 0 h 266700"/>
                  <a:gd name="connsiteX3" fmla="*/ 183356 w 395287"/>
                  <a:gd name="connsiteY3" fmla="*/ 266700 h 266700"/>
                  <a:gd name="connsiteX4" fmla="*/ 226218 w 395287"/>
                  <a:gd name="connsiteY4" fmla="*/ 119062 h 266700"/>
                  <a:gd name="connsiteX5" fmla="*/ 238125 w 395287"/>
                  <a:gd name="connsiteY5" fmla="*/ 171450 h 266700"/>
                  <a:gd name="connsiteX6" fmla="*/ 257175 w 395287"/>
                  <a:gd name="connsiteY6" fmla="*/ 147637 h 266700"/>
                  <a:gd name="connsiteX7" fmla="*/ 395287 w 395287"/>
                  <a:gd name="connsiteY7" fmla="*/ 147637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5287" h="266700">
                    <a:moveTo>
                      <a:pt x="0" y="147637"/>
                    </a:moveTo>
                    <a:lnTo>
                      <a:pt x="130968" y="147637"/>
                    </a:lnTo>
                    <a:lnTo>
                      <a:pt x="161925" y="0"/>
                    </a:lnTo>
                    <a:lnTo>
                      <a:pt x="183356" y="266700"/>
                    </a:lnTo>
                    <a:lnTo>
                      <a:pt x="226218" y="119062"/>
                    </a:lnTo>
                    <a:lnTo>
                      <a:pt x="238125" y="171450"/>
                    </a:lnTo>
                    <a:lnTo>
                      <a:pt x="257175" y="147637"/>
                    </a:lnTo>
                    <a:lnTo>
                      <a:pt x="395287" y="147637"/>
                    </a:lnTo>
                  </a:path>
                </a:pathLst>
              </a:custGeom>
              <a:noFill/>
              <a:ln w="127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任意多边形 145"/>
              <p:cNvSpPr/>
              <p:nvPr/>
            </p:nvSpPr>
            <p:spPr>
              <a:xfrm>
                <a:off x="6547760" y="2661123"/>
                <a:ext cx="442298" cy="322510"/>
              </a:xfrm>
              <a:custGeom>
                <a:avLst/>
                <a:gdLst>
                  <a:gd name="connsiteX0" fmla="*/ 0 w 609600"/>
                  <a:gd name="connsiteY0" fmla="*/ 152400 h 271463"/>
                  <a:gd name="connsiteX1" fmla="*/ 130968 w 609600"/>
                  <a:gd name="connsiteY1" fmla="*/ 152400 h 271463"/>
                  <a:gd name="connsiteX2" fmla="*/ 161925 w 609600"/>
                  <a:gd name="connsiteY2" fmla="*/ 4763 h 271463"/>
                  <a:gd name="connsiteX3" fmla="*/ 183356 w 609600"/>
                  <a:gd name="connsiteY3" fmla="*/ 271463 h 271463"/>
                  <a:gd name="connsiteX4" fmla="*/ 226218 w 609600"/>
                  <a:gd name="connsiteY4" fmla="*/ 123825 h 271463"/>
                  <a:gd name="connsiteX5" fmla="*/ 238125 w 609600"/>
                  <a:gd name="connsiteY5" fmla="*/ 176213 h 271463"/>
                  <a:gd name="connsiteX6" fmla="*/ 257175 w 609600"/>
                  <a:gd name="connsiteY6" fmla="*/ 152400 h 271463"/>
                  <a:gd name="connsiteX7" fmla="*/ 395287 w 609600"/>
                  <a:gd name="connsiteY7" fmla="*/ 152400 h 271463"/>
                  <a:gd name="connsiteX8" fmla="*/ 431006 w 609600"/>
                  <a:gd name="connsiteY8" fmla="*/ 0 h 271463"/>
                  <a:gd name="connsiteX9" fmla="*/ 452437 w 609600"/>
                  <a:gd name="connsiteY9" fmla="*/ 271463 h 271463"/>
                  <a:gd name="connsiteX10" fmla="*/ 490537 w 609600"/>
                  <a:gd name="connsiteY10" fmla="*/ 128588 h 271463"/>
                  <a:gd name="connsiteX11" fmla="*/ 502443 w 609600"/>
                  <a:gd name="connsiteY11" fmla="*/ 180975 h 271463"/>
                  <a:gd name="connsiteX12" fmla="*/ 519112 w 609600"/>
                  <a:gd name="connsiteY12" fmla="*/ 150019 h 271463"/>
                  <a:gd name="connsiteX13" fmla="*/ 609600 w 609600"/>
                  <a:gd name="connsiteY13" fmla="*/ 150019 h 271463"/>
                  <a:gd name="connsiteX0" fmla="*/ 0 w 519112"/>
                  <a:gd name="connsiteY0" fmla="*/ 152400 h 271463"/>
                  <a:gd name="connsiteX1" fmla="*/ 130968 w 519112"/>
                  <a:gd name="connsiteY1" fmla="*/ 152400 h 271463"/>
                  <a:gd name="connsiteX2" fmla="*/ 161925 w 519112"/>
                  <a:gd name="connsiteY2" fmla="*/ 4763 h 271463"/>
                  <a:gd name="connsiteX3" fmla="*/ 183356 w 519112"/>
                  <a:gd name="connsiteY3" fmla="*/ 271463 h 271463"/>
                  <a:gd name="connsiteX4" fmla="*/ 226218 w 519112"/>
                  <a:gd name="connsiteY4" fmla="*/ 123825 h 271463"/>
                  <a:gd name="connsiteX5" fmla="*/ 238125 w 519112"/>
                  <a:gd name="connsiteY5" fmla="*/ 176213 h 271463"/>
                  <a:gd name="connsiteX6" fmla="*/ 257175 w 519112"/>
                  <a:gd name="connsiteY6" fmla="*/ 152400 h 271463"/>
                  <a:gd name="connsiteX7" fmla="*/ 395287 w 519112"/>
                  <a:gd name="connsiteY7" fmla="*/ 152400 h 271463"/>
                  <a:gd name="connsiteX8" fmla="*/ 431006 w 519112"/>
                  <a:gd name="connsiteY8" fmla="*/ 0 h 271463"/>
                  <a:gd name="connsiteX9" fmla="*/ 452437 w 519112"/>
                  <a:gd name="connsiteY9" fmla="*/ 271463 h 271463"/>
                  <a:gd name="connsiteX10" fmla="*/ 490537 w 519112"/>
                  <a:gd name="connsiteY10" fmla="*/ 128588 h 271463"/>
                  <a:gd name="connsiteX11" fmla="*/ 502443 w 519112"/>
                  <a:gd name="connsiteY11" fmla="*/ 180975 h 271463"/>
                  <a:gd name="connsiteX12" fmla="*/ 519112 w 519112"/>
                  <a:gd name="connsiteY12" fmla="*/ 150019 h 271463"/>
                  <a:gd name="connsiteX0" fmla="*/ 0 w 519479"/>
                  <a:gd name="connsiteY0" fmla="*/ 152400 h 271463"/>
                  <a:gd name="connsiteX1" fmla="*/ 130968 w 519479"/>
                  <a:gd name="connsiteY1" fmla="*/ 152400 h 271463"/>
                  <a:gd name="connsiteX2" fmla="*/ 161925 w 519479"/>
                  <a:gd name="connsiteY2" fmla="*/ 4763 h 271463"/>
                  <a:gd name="connsiteX3" fmla="*/ 183356 w 519479"/>
                  <a:gd name="connsiteY3" fmla="*/ 271463 h 271463"/>
                  <a:gd name="connsiteX4" fmla="*/ 226218 w 519479"/>
                  <a:gd name="connsiteY4" fmla="*/ 123825 h 271463"/>
                  <a:gd name="connsiteX5" fmla="*/ 238125 w 519479"/>
                  <a:gd name="connsiteY5" fmla="*/ 176213 h 271463"/>
                  <a:gd name="connsiteX6" fmla="*/ 257175 w 519479"/>
                  <a:gd name="connsiteY6" fmla="*/ 152400 h 271463"/>
                  <a:gd name="connsiteX7" fmla="*/ 395287 w 519479"/>
                  <a:gd name="connsiteY7" fmla="*/ 152400 h 271463"/>
                  <a:gd name="connsiteX8" fmla="*/ 431006 w 519479"/>
                  <a:gd name="connsiteY8" fmla="*/ 0 h 271463"/>
                  <a:gd name="connsiteX9" fmla="*/ 452437 w 519479"/>
                  <a:gd name="connsiteY9" fmla="*/ 271463 h 271463"/>
                  <a:gd name="connsiteX10" fmla="*/ 490537 w 519479"/>
                  <a:gd name="connsiteY10" fmla="*/ 128588 h 271463"/>
                  <a:gd name="connsiteX11" fmla="*/ 502443 w 519479"/>
                  <a:gd name="connsiteY11" fmla="*/ 180975 h 271463"/>
                  <a:gd name="connsiteX12" fmla="*/ 519112 w 519479"/>
                  <a:gd name="connsiteY12" fmla="*/ 150019 h 271463"/>
                  <a:gd name="connsiteX13" fmla="*/ 513867 w 519479"/>
                  <a:gd name="connsiteY13" fmla="*/ 141121 h 271463"/>
                  <a:gd name="connsiteX0" fmla="*/ 0 w 519112"/>
                  <a:gd name="connsiteY0" fmla="*/ 152400 h 271463"/>
                  <a:gd name="connsiteX1" fmla="*/ 130968 w 519112"/>
                  <a:gd name="connsiteY1" fmla="*/ 152400 h 271463"/>
                  <a:gd name="connsiteX2" fmla="*/ 161925 w 519112"/>
                  <a:gd name="connsiteY2" fmla="*/ 4763 h 271463"/>
                  <a:gd name="connsiteX3" fmla="*/ 183356 w 519112"/>
                  <a:gd name="connsiteY3" fmla="*/ 271463 h 271463"/>
                  <a:gd name="connsiteX4" fmla="*/ 226218 w 519112"/>
                  <a:gd name="connsiteY4" fmla="*/ 123825 h 271463"/>
                  <a:gd name="connsiteX5" fmla="*/ 238125 w 519112"/>
                  <a:gd name="connsiteY5" fmla="*/ 176213 h 271463"/>
                  <a:gd name="connsiteX6" fmla="*/ 257175 w 519112"/>
                  <a:gd name="connsiteY6" fmla="*/ 152400 h 271463"/>
                  <a:gd name="connsiteX7" fmla="*/ 395287 w 519112"/>
                  <a:gd name="connsiteY7" fmla="*/ 152400 h 271463"/>
                  <a:gd name="connsiteX8" fmla="*/ 431006 w 519112"/>
                  <a:gd name="connsiteY8" fmla="*/ 0 h 271463"/>
                  <a:gd name="connsiteX9" fmla="*/ 452437 w 519112"/>
                  <a:gd name="connsiteY9" fmla="*/ 271463 h 271463"/>
                  <a:gd name="connsiteX10" fmla="*/ 490537 w 519112"/>
                  <a:gd name="connsiteY10" fmla="*/ 128588 h 271463"/>
                  <a:gd name="connsiteX11" fmla="*/ 502443 w 519112"/>
                  <a:gd name="connsiteY11" fmla="*/ 180975 h 271463"/>
                  <a:gd name="connsiteX12" fmla="*/ 519112 w 519112"/>
                  <a:gd name="connsiteY12" fmla="*/ 150019 h 271463"/>
                  <a:gd name="connsiteX0" fmla="*/ 0 w 502443"/>
                  <a:gd name="connsiteY0" fmla="*/ 152400 h 271463"/>
                  <a:gd name="connsiteX1" fmla="*/ 130968 w 502443"/>
                  <a:gd name="connsiteY1" fmla="*/ 152400 h 271463"/>
                  <a:gd name="connsiteX2" fmla="*/ 161925 w 502443"/>
                  <a:gd name="connsiteY2" fmla="*/ 4763 h 271463"/>
                  <a:gd name="connsiteX3" fmla="*/ 183356 w 502443"/>
                  <a:gd name="connsiteY3" fmla="*/ 271463 h 271463"/>
                  <a:gd name="connsiteX4" fmla="*/ 226218 w 502443"/>
                  <a:gd name="connsiteY4" fmla="*/ 123825 h 271463"/>
                  <a:gd name="connsiteX5" fmla="*/ 238125 w 502443"/>
                  <a:gd name="connsiteY5" fmla="*/ 176213 h 271463"/>
                  <a:gd name="connsiteX6" fmla="*/ 257175 w 502443"/>
                  <a:gd name="connsiteY6" fmla="*/ 152400 h 271463"/>
                  <a:gd name="connsiteX7" fmla="*/ 395287 w 502443"/>
                  <a:gd name="connsiteY7" fmla="*/ 152400 h 271463"/>
                  <a:gd name="connsiteX8" fmla="*/ 431006 w 502443"/>
                  <a:gd name="connsiteY8" fmla="*/ 0 h 271463"/>
                  <a:gd name="connsiteX9" fmla="*/ 452437 w 502443"/>
                  <a:gd name="connsiteY9" fmla="*/ 271463 h 271463"/>
                  <a:gd name="connsiteX10" fmla="*/ 490537 w 502443"/>
                  <a:gd name="connsiteY10" fmla="*/ 128588 h 271463"/>
                  <a:gd name="connsiteX11" fmla="*/ 502443 w 502443"/>
                  <a:gd name="connsiteY11" fmla="*/ 180975 h 271463"/>
                  <a:gd name="connsiteX0" fmla="*/ 0 w 490537"/>
                  <a:gd name="connsiteY0" fmla="*/ 152400 h 271463"/>
                  <a:gd name="connsiteX1" fmla="*/ 130968 w 490537"/>
                  <a:gd name="connsiteY1" fmla="*/ 152400 h 271463"/>
                  <a:gd name="connsiteX2" fmla="*/ 161925 w 490537"/>
                  <a:gd name="connsiteY2" fmla="*/ 4763 h 271463"/>
                  <a:gd name="connsiteX3" fmla="*/ 183356 w 490537"/>
                  <a:gd name="connsiteY3" fmla="*/ 271463 h 271463"/>
                  <a:gd name="connsiteX4" fmla="*/ 226218 w 490537"/>
                  <a:gd name="connsiteY4" fmla="*/ 123825 h 271463"/>
                  <a:gd name="connsiteX5" fmla="*/ 238125 w 490537"/>
                  <a:gd name="connsiteY5" fmla="*/ 176213 h 271463"/>
                  <a:gd name="connsiteX6" fmla="*/ 257175 w 490537"/>
                  <a:gd name="connsiteY6" fmla="*/ 152400 h 271463"/>
                  <a:gd name="connsiteX7" fmla="*/ 395287 w 490537"/>
                  <a:gd name="connsiteY7" fmla="*/ 152400 h 271463"/>
                  <a:gd name="connsiteX8" fmla="*/ 431006 w 490537"/>
                  <a:gd name="connsiteY8" fmla="*/ 0 h 271463"/>
                  <a:gd name="connsiteX9" fmla="*/ 452437 w 490537"/>
                  <a:gd name="connsiteY9" fmla="*/ 271463 h 271463"/>
                  <a:gd name="connsiteX10" fmla="*/ 490537 w 490537"/>
                  <a:gd name="connsiteY10" fmla="*/ 128588 h 271463"/>
                  <a:gd name="connsiteX0" fmla="*/ 0 w 452437"/>
                  <a:gd name="connsiteY0" fmla="*/ 152400 h 271463"/>
                  <a:gd name="connsiteX1" fmla="*/ 130968 w 452437"/>
                  <a:gd name="connsiteY1" fmla="*/ 152400 h 271463"/>
                  <a:gd name="connsiteX2" fmla="*/ 161925 w 452437"/>
                  <a:gd name="connsiteY2" fmla="*/ 4763 h 271463"/>
                  <a:gd name="connsiteX3" fmla="*/ 183356 w 452437"/>
                  <a:gd name="connsiteY3" fmla="*/ 271463 h 271463"/>
                  <a:gd name="connsiteX4" fmla="*/ 226218 w 452437"/>
                  <a:gd name="connsiteY4" fmla="*/ 123825 h 271463"/>
                  <a:gd name="connsiteX5" fmla="*/ 238125 w 452437"/>
                  <a:gd name="connsiteY5" fmla="*/ 176213 h 271463"/>
                  <a:gd name="connsiteX6" fmla="*/ 257175 w 452437"/>
                  <a:gd name="connsiteY6" fmla="*/ 152400 h 271463"/>
                  <a:gd name="connsiteX7" fmla="*/ 395287 w 452437"/>
                  <a:gd name="connsiteY7" fmla="*/ 152400 h 271463"/>
                  <a:gd name="connsiteX8" fmla="*/ 431006 w 452437"/>
                  <a:gd name="connsiteY8" fmla="*/ 0 h 271463"/>
                  <a:gd name="connsiteX9" fmla="*/ 452437 w 452437"/>
                  <a:gd name="connsiteY9" fmla="*/ 271463 h 271463"/>
                  <a:gd name="connsiteX0" fmla="*/ 0 w 431006"/>
                  <a:gd name="connsiteY0" fmla="*/ 152400 h 271463"/>
                  <a:gd name="connsiteX1" fmla="*/ 130968 w 431006"/>
                  <a:gd name="connsiteY1" fmla="*/ 152400 h 271463"/>
                  <a:gd name="connsiteX2" fmla="*/ 161925 w 431006"/>
                  <a:gd name="connsiteY2" fmla="*/ 4763 h 271463"/>
                  <a:gd name="connsiteX3" fmla="*/ 183356 w 431006"/>
                  <a:gd name="connsiteY3" fmla="*/ 271463 h 271463"/>
                  <a:gd name="connsiteX4" fmla="*/ 226218 w 431006"/>
                  <a:gd name="connsiteY4" fmla="*/ 123825 h 271463"/>
                  <a:gd name="connsiteX5" fmla="*/ 238125 w 431006"/>
                  <a:gd name="connsiteY5" fmla="*/ 176213 h 271463"/>
                  <a:gd name="connsiteX6" fmla="*/ 257175 w 431006"/>
                  <a:gd name="connsiteY6" fmla="*/ 152400 h 271463"/>
                  <a:gd name="connsiteX7" fmla="*/ 395287 w 431006"/>
                  <a:gd name="connsiteY7" fmla="*/ 152400 h 271463"/>
                  <a:gd name="connsiteX8" fmla="*/ 431006 w 431006"/>
                  <a:gd name="connsiteY8" fmla="*/ 0 h 271463"/>
                  <a:gd name="connsiteX0" fmla="*/ 0 w 395287"/>
                  <a:gd name="connsiteY0" fmla="*/ 147637 h 266700"/>
                  <a:gd name="connsiteX1" fmla="*/ 130968 w 395287"/>
                  <a:gd name="connsiteY1" fmla="*/ 147637 h 266700"/>
                  <a:gd name="connsiteX2" fmla="*/ 161925 w 395287"/>
                  <a:gd name="connsiteY2" fmla="*/ 0 h 266700"/>
                  <a:gd name="connsiteX3" fmla="*/ 183356 w 395287"/>
                  <a:gd name="connsiteY3" fmla="*/ 266700 h 266700"/>
                  <a:gd name="connsiteX4" fmla="*/ 226218 w 395287"/>
                  <a:gd name="connsiteY4" fmla="*/ 119062 h 266700"/>
                  <a:gd name="connsiteX5" fmla="*/ 238125 w 395287"/>
                  <a:gd name="connsiteY5" fmla="*/ 171450 h 266700"/>
                  <a:gd name="connsiteX6" fmla="*/ 257175 w 395287"/>
                  <a:gd name="connsiteY6" fmla="*/ 147637 h 266700"/>
                  <a:gd name="connsiteX7" fmla="*/ 395287 w 395287"/>
                  <a:gd name="connsiteY7" fmla="*/ 147637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5287" h="266700">
                    <a:moveTo>
                      <a:pt x="0" y="147637"/>
                    </a:moveTo>
                    <a:lnTo>
                      <a:pt x="130968" y="147637"/>
                    </a:lnTo>
                    <a:lnTo>
                      <a:pt x="161925" y="0"/>
                    </a:lnTo>
                    <a:lnTo>
                      <a:pt x="183356" y="266700"/>
                    </a:lnTo>
                    <a:lnTo>
                      <a:pt x="226218" y="119062"/>
                    </a:lnTo>
                    <a:lnTo>
                      <a:pt x="238125" y="171450"/>
                    </a:lnTo>
                    <a:lnTo>
                      <a:pt x="257175" y="147637"/>
                    </a:lnTo>
                    <a:lnTo>
                      <a:pt x="395287" y="147637"/>
                    </a:lnTo>
                  </a:path>
                </a:pathLst>
              </a:custGeom>
              <a:noFill/>
              <a:ln w="127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77" name="TextBox 2"/>
          <p:cNvSpPr txBox="1"/>
          <p:nvPr/>
        </p:nvSpPr>
        <p:spPr>
          <a:xfrm>
            <a:off x="5086780" y="1158691"/>
            <a:ext cx="1995462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600" b="1" kern="0" dirty="0">
                <a:solidFill>
                  <a:srgbClr val="1D5F11"/>
                </a:solidFill>
                <a:latin typeface="GE Inspira Sans" panose="020B0503060000000003" pitchFamily="34" charset="0"/>
              </a:rPr>
              <a:t>30%</a:t>
            </a:r>
            <a:endParaRPr lang="en-US" sz="3200" dirty="0">
              <a:solidFill>
                <a:srgbClr val="1D5F11"/>
              </a:solidFill>
              <a:latin typeface="GE Inspira Sans" panose="020B0503060000000003" pitchFamily="34" charset="0"/>
              <a:ea typeface="GE汉仪中圆简" panose="02010600000101010101" pitchFamily="2" charset="-122"/>
            </a:endParaRPr>
          </a:p>
        </p:txBody>
      </p:sp>
      <p:sp>
        <p:nvSpPr>
          <p:cNvPr id="178" name="Rectangle 13"/>
          <p:cNvSpPr/>
          <p:nvPr/>
        </p:nvSpPr>
        <p:spPr>
          <a:xfrm>
            <a:off x="4828422" y="2231998"/>
            <a:ext cx="2512178" cy="5909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zh-CN" altLang="en-US" dirty="0">
                <a:solidFill>
                  <a:srgbClr val="9A9A9A"/>
                </a:solidFill>
                <a:latin typeface="GE Inspira Sans" panose="020B0503060000000003" pitchFamily="34" charset="0"/>
                <a:ea typeface="GE汉仪中圆简" panose="02010600000101010101" pitchFamily="2" charset="-122"/>
              </a:rPr>
              <a:t>大型设备无法在使用期间回收设备购买投资</a:t>
            </a:r>
            <a:endParaRPr lang="en-US" altLang="zh-CN" dirty="0">
              <a:solidFill>
                <a:srgbClr val="9A9A9A"/>
              </a:solidFill>
              <a:latin typeface="GE Inspira Sans" panose="020B0503060000000003" pitchFamily="34" charset="0"/>
              <a:ea typeface="GE汉仪中圆简" panose="02010600000101010101" pitchFamily="2" charset="-122"/>
            </a:endParaRPr>
          </a:p>
        </p:txBody>
      </p:sp>
      <p:sp>
        <p:nvSpPr>
          <p:cNvPr id="206" name="椭圆 205"/>
          <p:cNvSpPr/>
          <p:nvPr/>
        </p:nvSpPr>
        <p:spPr>
          <a:xfrm>
            <a:off x="9060511" y="1729193"/>
            <a:ext cx="1492542" cy="1492540"/>
          </a:xfrm>
          <a:prstGeom prst="ellipse">
            <a:avLst/>
          </a:prstGeom>
          <a:solidFill>
            <a:srgbClr val="BEDE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7" name="椭圆 206"/>
          <p:cNvSpPr/>
          <p:nvPr/>
        </p:nvSpPr>
        <p:spPr>
          <a:xfrm>
            <a:off x="9289351" y="1958032"/>
            <a:ext cx="1034863" cy="1034862"/>
          </a:xfrm>
          <a:prstGeom prst="ellipse">
            <a:avLst/>
          </a:prstGeom>
          <a:solidFill>
            <a:srgbClr val="FFFF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8" name="组合 207"/>
          <p:cNvGrpSpPr/>
          <p:nvPr/>
        </p:nvGrpSpPr>
        <p:grpSpPr>
          <a:xfrm>
            <a:off x="8892059" y="1560741"/>
            <a:ext cx="1829446" cy="1829444"/>
            <a:chOff x="8892059" y="1560741"/>
            <a:chExt cx="1829446" cy="1829444"/>
          </a:xfrm>
        </p:grpSpPr>
        <p:cxnSp>
          <p:nvCxnSpPr>
            <p:cNvPr id="209" name="直接箭头连接符 208"/>
            <p:cNvCxnSpPr/>
            <p:nvPr/>
          </p:nvCxnSpPr>
          <p:spPr>
            <a:xfrm rot="16200000" flipV="1">
              <a:off x="9054154" y="2313368"/>
              <a:ext cx="0" cy="324190"/>
            </a:xfrm>
            <a:prstGeom prst="straightConnector1">
              <a:avLst/>
            </a:prstGeom>
            <a:noFill/>
            <a:ln w="28575">
              <a:solidFill>
                <a:schemeClr val="accent2"/>
              </a:solidFill>
              <a:miter lim="800000"/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0" name="直接箭头连接符 209"/>
            <p:cNvCxnSpPr/>
            <p:nvPr/>
          </p:nvCxnSpPr>
          <p:spPr>
            <a:xfrm rot="18900000" flipV="1">
              <a:off x="9274594" y="1781180"/>
              <a:ext cx="0" cy="324190"/>
            </a:xfrm>
            <a:prstGeom prst="straightConnector1">
              <a:avLst/>
            </a:prstGeom>
            <a:noFill/>
            <a:ln w="28575">
              <a:solidFill>
                <a:schemeClr val="accent2"/>
              </a:solidFill>
              <a:miter lim="800000"/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1" name="直接箭头连接符 210"/>
            <p:cNvCxnSpPr/>
            <p:nvPr/>
          </p:nvCxnSpPr>
          <p:spPr>
            <a:xfrm flipV="1">
              <a:off x="9806782" y="1560741"/>
              <a:ext cx="0" cy="324189"/>
            </a:xfrm>
            <a:prstGeom prst="straightConnector1">
              <a:avLst/>
            </a:prstGeom>
            <a:noFill/>
            <a:ln w="28575">
              <a:solidFill>
                <a:schemeClr val="accent2"/>
              </a:solidFill>
              <a:miter lim="800000"/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2" name="直接箭头连接符 211"/>
            <p:cNvCxnSpPr/>
            <p:nvPr/>
          </p:nvCxnSpPr>
          <p:spPr>
            <a:xfrm rot="2700000" flipV="1">
              <a:off x="10338969" y="1781181"/>
              <a:ext cx="0" cy="324189"/>
            </a:xfrm>
            <a:prstGeom prst="straightConnector1">
              <a:avLst/>
            </a:prstGeom>
            <a:noFill/>
            <a:ln w="28575">
              <a:solidFill>
                <a:schemeClr val="accent2"/>
              </a:solidFill>
              <a:miter lim="800000"/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3" name="直接箭头连接符 212"/>
            <p:cNvCxnSpPr/>
            <p:nvPr/>
          </p:nvCxnSpPr>
          <p:spPr>
            <a:xfrm rot="5400000" flipV="1">
              <a:off x="10559410" y="2313368"/>
              <a:ext cx="0" cy="324190"/>
            </a:xfrm>
            <a:prstGeom prst="straightConnector1">
              <a:avLst/>
            </a:prstGeom>
            <a:noFill/>
            <a:ln w="28575">
              <a:solidFill>
                <a:schemeClr val="accent2"/>
              </a:solidFill>
              <a:miter lim="800000"/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4" name="直接箭头连接符 213"/>
            <p:cNvCxnSpPr/>
            <p:nvPr/>
          </p:nvCxnSpPr>
          <p:spPr>
            <a:xfrm rot="8100000" flipV="1">
              <a:off x="10338969" y="2845556"/>
              <a:ext cx="0" cy="324190"/>
            </a:xfrm>
            <a:prstGeom prst="straightConnector1">
              <a:avLst/>
            </a:prstGeom>
            <a:noFill/>
            <a:ln w="28575">
              <a:solidFill>
                <a:schemeClr val="accent2"/>
              </a:solidFill>
              <a:miter lim="800000"/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5" name="直接箭头连接符 214"/>
            <p:cNvCxnSpPr/>
            <p:nvPr/>
          </p:nvCxnSpPr>
          <p:spPr>
            <a:xfrm rot="10800000" flipV="1">
              <a:off x="9806782" y="3065996"/>
              <a:ext cx="0" cy="324189"/>
            </a:xfrm>
            <a:prstGeom prst="straightConnector1">
              <a:avLst/>
            </a:prstGeom>
            <a:noFill/>
            <a:ln w="28575">
              <a:solidFill>
                <a:schemeClr val="accent2"/>
              </a:solidFill>
              <a:miter lim="800000"/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6" name="直接箭头连接符 215"/>
            <p:cNvCxnSpPr/>
            <p:nvPr/>
          </p:nvCxnSpPr>
          <p:spPr>
            <a:xfrm rot="13500000" flipV="1">
              <a:off x="9274594" y="2845556"/>
              <a:ext cx="0" cy="324189"/>
            </a:xfrm>
            <a:prstGeom prst="straightConnector1">
              <a:avLst/>
            </a:prstGeom>
            <a:noFill/>
            <a:ln w="28575">
              <a:solidFill>
                <a:schemeClr val="accent2"/>
              </a:solidFill>
              <a:miter lim="800000"/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17" name="椭圆 216"/>
          <p:cNvSpPr/>
          <p:nvPr/>
        </p:nvSpPr>
        <p:spPr>
          <a:xfrm>
            <a:off x="9350374" y="2019057"/>
            <a:ext cx="912816" cy="912814"/>
          </a:xfrm>
          <a:prstGeom prst="ellipse">
            <a:avLst/>
          </a:prstGeom>
          <a:noFill/>
          <a:ln w="9525">
            <a:solidFill>
              <a:srgbClr val="9A9A9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solidFill>
                  <a:schemeClr val="accent4"/>
                </a:solidFill>
              </a:rPr>
              <a:t>M</a:t>
            </a:r>
            <a:endParaRPr lang="zh-CN" altLang="en-US" sz="7200" dirty="0">
              <a:solidFill>
                <a:schemeClr val="accent4"/>
              </a:solidFill>
            </a:endParaRPr>
          </a:p>
        </p:txBody>
      </p:sp>
      <p:sp>
        <p:nvSpPr>
          <p:cNvPr id="218" name="椭圆 217"/>
          <p:cNvSpPr/>
          <p:nvPr/>
        </p:nvSpPr>
        <p:spPr>
          <a:xfrm>
            <a:off x="8927020" y="1588075"/>
            <a:ext cx="241554" cy="241554"/>
          </a:xfrm>
          <a:prstGeom prst="ellipse">
            <a:avLst/>
          </a:prstGeom>
          <a:solidFill>
            <a:srgbClr val="DDDDD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椭圆 218"/>
          <p:cNvSpPr/>
          <p:nvPr/>
        </p:nvSpPr>
        <p:spPr>
          <a:xfrm>
            <a:off x="10460243" y="3151810"/>
            <a:ext cx="241554" cy="241554"/>
          </a:xfrm>
          <a:prstGeom prst="ellipse">
            <a:avLst/>
          </a:prstGeom>
          <a:solidFill>
            <a:srgbClr val="DDDDD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0" name="椭圆 219"/>
          <p:cNvSpPr/>
          <p:nvPr/>
        </p:nvSpPr>
        <p:spPr>
          <a:xfrm>
            <a:off x="10486943" y="1664354"/>
            <a:ext cx="138577" cy="138577"/>
          </a:xfrm>
          <a:prstGeom prst="ellipse">
            <a:avLst/>
          </a:prstGeom>
          <a:solidFill>
            <a:srgbClr val="E9E9E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1" name="椭圆 220"/>
          <p:cNvSpPr/>
          <p:nvPr/>
        </p:nvSpPr>
        <p:spPr>
          <a:xfrm>
            <a:off x="8991859" y="3155625"/>
            <a:ext cx="138577" cy="138577"/>
          </a:xfrm>
          <a:prstGeom prst="ellipse">
            <a:avLst/>
          </a:prstGeom>
          <a:solidFill>
            <a:srgbClr val="E9E9E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2" name="椭圆 221"/>
          <p:cNvSpPr/>
          <p:nvPr/>
        </p:nvSpPr>
        <p:spPr>
          <a:xfrm>
            <a:off x="9750842" y="1420259"/>
            <a:ext cx="108064" cy="108064"/>
          </a:xfrm>
          <a:prstGeom prst="ellipse">
            <a:avLst/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椭圆 222"/>
          <p:cNvSpPr/>
          <p:nvPr/>
        </p:nvSpPr>
        <p:spPr>
          <a:xfrm>
            <a:off x="9750842" y="3422604"/>
            <a:ext cx="108064" cy="108064"/>
          </a:xfrm>
          <a:prstGeom prst="ellipse">
            <a:avLst/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4" name="椭圆 223"/>
          <p:cNvSpPr/>
          <p:nvPr/>
        </p:nvSpPr>
        <p:spPr>
          <a:xfrm>
            <a:off x="10575302" y="2823744"/>
            <a:ext cx="115054" cy="115054"/>
          </a:xfrm>
          <a:prstGeom prst="ellipse">
            <a:avLst/>
          </a:prstGeom>
          <a:solidFill>
            <a:srgbClr val="BEDE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" name="椭圆 224"/>
          <p:cNvSpPr/>
          <p:nvPr/>
        </p:nvSpPr>
        <p:spPr>
          <a:xfrm>
            <a:off x="10209159" y="1526354"/>
            <a:ext cx="115054" cy="115054"/>
          </a:xfrm>
          <a:prstGeom prst="ellipse">
            <a:avLst/>
          </a:prstGeom>
          <a:solidFill>
            <a:srgbClr val="BEDE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椭圆 225"/>
          <p:cNvSpPr/>
          <p:nvPr/>
        </p:nvSpPr>
        <p:spPr>
          <a:xfrm>
            <a:off x="8953152" y="2809510"/>
            <a:ext cx="68516" cy="68516"/>
          </a:xfrm>
          <a:prstGeom prst="ellipse">
            <a:avLst/>
          </a:prstGeom>
          <a:solidFill>
            <a:srgbClr val="BEDE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" name="TextBox 2"/>
          <p:cNvSpPr txBox="1"/>
          <p:nvPr/>
        </p:nvSpPr>
        <p:spPr>
          <a:xfrm>
            <a:off x="8809468" y="1050970"/>
            <a:ext cx="1995462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0" b="1" kern="0" dirty="0">
                <a:solidFill>
                  <a:srgbClr val="1D5F11"/>
                </a:solidFill>
                <a:latin typeface="GE Inspira Sans" panose="020B0503060000000003" pitchFamily="34" charset="0"/>
              </a:rPr>
              <a:t>10</a:t>
            </a:r>
            <a:endParaRPr lang="en-US" sz="4000" dirty="0">
              <a:solidFill>
                <a:srgbClr val="1D5F11"/>
              </a:solidFill>
              <a:latin typeface="GE Inspira Sans" panose="020B0503060000000003" pitchFamily="34" charset="0"/>
              <a:ea typeface="GE汉仪中圆简" panose="02010600000101010101" pitchFamily="2" charset="-122"/>
            </a:endParaRPr>
          </a:p>
        </p:txBody>
      </p:sp>
      <p:sp>
        <p:nvSpPr>
          <p:cNvPr id="230" name="Rectangle 13"/>
          <p:cNvSpPr/>
          <p:nvPr/>
        </p:nvSpPr>
        <p:spPr>
          <a:xfrm>
            <a:off x="8630353" y="2204298"/>
            <a:ext cx="2353692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eaLnBrk="0" hangingPunct="0"/>
            <a:r>
              <a:rPr lang="zh-CN" altLang="en-US" dirty="0">
                <a:solidFill>
                  <a:srgbClr val="9A9A9A"/>
                </a:solidFill>
                <a:latin typeface="GE Inspira Sans" panose="020B0503060000000003" pitchFamily="34" charset="0"/>
                <a:ea typeface="GE汉仪中圆简" panose="02010600000101010101" pitchFamily="2" charset="-122"/>
              </a:rPr>
              <a:t>不同类型的</a:t>
            </a:r>
            <a:endParaRPr lang="en-US" altLang="zh-CN" dirty="0">
              <a:solidFill>
                <a:srgbClr val="9A9A9A"/>
              </a:solidFill>
              <a:latin typeface="GE Inspira Sans" panose="020B0503060000000003" pitchFamily="34" charset="0"/>
              <a:ea typeface="GE汉仪中圆简" panose="02010600000101010101" pitchFamily="2" charset="-122"/>
            </a:endParaRPr>
          </a:p>
          <a:p>
            <a:pPr algn="ctr" eaLnBrk="0" hangingPunct="0"/>
            <a:r>
              <a:rPr lang="zh-CN" altLang="en-US" dirty="0">
                <a:solidFill>
                  <a:srgbClr val="9A9A9A"/>
                </a:solidFill>
                <a:latin typeface="GE Inspira Sans" panose="020B0503060000000003" pitchFamily="34" charset="0"/>
                <a:ea typeface="GE汉仪中圆简" panose="02010600000101010101" pitchFamily="2" charset="-122"/>
              </a:rPr>
              <a:t>服务运营模式</a:t>
            </a:r>
            <a:endParaRPr lang="en-US" altLang="zh-CN" dirty="0">
              <a:solidFill>
                <a:srgbClr val="9A9A9A"/>
              </a:solidFill>
              <a:latin typeface="GE Inspira Sans" panose="020B0503060000000003" pitchFamily="34" charset="0"/>
              <a:ea typeface="GE汉仪中圆简" panose="02010600000101010101" pitchFamily="2" charset="-122"/>
            </a:endParaRPr>
          </a:p>
        </p:txBody>
      </p:sp>
      <p:grpSp>
        <p:nvGrpSpPr>
          <p:cNvPr id="267" name="组合 266"/>
          <p:cNvGrpSpPr/>
          <p:nvPr/>
        </p:nvGrpSpPr>
        <p:grpSpPr>
          <a:xfrm>
            <a:off x="1420130" y="4502456"/>
            <a:ext cx="1893603" cy="1530424"/>
            <a:chOff x="1420130" y="4502456"/>
            <a:chExt cx="1893603" cy="1530424"/>
          </a:xfrm>
        </p:grpSpPr>
        <p:sp>
          <p:nvSpPr>
            <p:cNvPr id="268" name="矩形 267"/>
            <p:cNvSpPr/>
            <p:nvPr/>
          </p:nvSpPr>
          <p:spPr>
            <a:xfrm rot="5400000">
              <a:off x="1895072" y="4614220"/>
              <a:ext cx="943725" cy="1893596"/>
            </a:xfrm>
            <a:prstGeom prst="rect">
              <a:avLst/>
            </a:prstGeom>
            <a:solidFill>
              <a:srgbClr val="9A9A9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等腰三角形 268"/>
            <p:cNvSpPr/>
            <p:nvPr/>
          </p:nvSpPr>
          <p:spPr>
            <a:xfrm rot="10800000" flipV="1">
              <a:off x="1420130" y="4502456"/>
              <a:ext cx="1893602" cy="586696"/>
            </a:xfrm>
            <a:prstGeom prst="triangle">
              <a:avLst/>
            </a:prstGeom>
            <a:solidFill>
              <a:srgbClr val="9A9A9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0" name="矩形 269"/>
          <p:cNvSpPr/>
          <p:nvPr/>
        </p:nvSpPr>
        <p:spPr>
          <a:xfrm>
            <a:off x="1733283" y="3974114"/>
            <a:ext cx="1267310" cy="1774480"/>
          </a:xfrm>
          <a:prstGeom prst="rect">
            <a:avLst/>
          </a:prstGeom>
          <a:solidFill>
            <a:srgbClr val="E9E9E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1" name="组合 270"/>
          <p:cNvGrpSpPr/>
          <p:nvPr/>
        </p:nvGrpSpPr>
        <p:grpSpPr>
          <a:xfrm>
            <a:off x="1904584" y="4304452"/>
            <a:ext cx="924694" cy="1083108"/>
            <a:chOff x="1904584" y="4304452"/>
            <a:chExt cx="924694" cy="1083108"/>
          </a:xfrm>
        </p:grpSpPr>
        <p:grpSp>
          <p:nvGrpSpPr>
            <p:cNvPr id="272" name="组合 271"/>
            <p:cNvGrpSpPr/>
            <p:nvPr/>
          </p:nvGrpSpPr>
          <p:grpSpPr>
            <a:xfrm>
              <a:off x="2068531" y="5166518"/>
              <a:ext cx="582077" cy="221042"/>
              <a:chOff x="2068531" y="5166518"/>
              <a:chExt cx="582077" cy="221042"/>
            </a:xfrm>
          </p:grpSpPr>
          <p:cxnSp>
            <p:nvCxnSpPr>
              <p:cNvPr id="274" name="直接连接符 273"/>
              <p:cNvCxnSpPr/>
              <p:nvPr/>
            </p:nvCxnSpPr>
            <p:spPr>
              <a:xfrm>
                <a:off x="2068531" y="5166518"/>
                <a:ext cx="582077" cy="0"/>
              </a:xfrm>
              <a:prstGeom prst="line">
                <a:avLst/>
              </a:prstGeom>
              <a:noFill/>
              <a:ln w="12700">
                <a:solidFill>
                  <a:schemeClr val="accent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5" name="直接连接符 274"/>
              <p:cNvCxnSpPr/>
              <p:nvPr/>
            </p:nvCxnSpPr>
            <p:spPr>
              <a:xfrm>
                <a:off x="2068531" y="5240198"/>
                <a:ext cx="582077" cy="0"/>
              </a:xfrm>
              <a:prstGeom prst="line">
                <a:avLst/>
              </a:prstGeom>
              <a:noFill/>
              <a:ln w="12700">
                <a:solidFill>
                  <a:schemeClr val="accent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6" name="直接连接符 275"/>
              <p:cNvCxnSpPr/>
              <p:nvPr/>
            </p:nvCxnSpPr>
            <p:spPr>
              <a:xfrm>
                <a:off x="2068531" y="5313879"/>
                <a:ext cx="582077" cy="0"/>
              </a:xfrm>
              <a:prstGeom prst="line">
                <a:avLst/>
              </a:prstGeom>
              <a:noFill/>
              <a:ln w="12700">
                <a:solidFill>
                  <a:schemeClr val="accent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7" name="直接连接符 276"/>
              <p:cNvCxnSpPr/>
              <p:nvPr/>
            </p:nvCxnSpPr>
            <p:spPr>
              <a:xfrm>
                <a:off x="2247206" y="5387560"/>
                <a:ext cx="224726" cy="0"/>
              </a:xfrm>
              <a:prstGeom prst="line">
                <a:avLst/>
              </a:prstGeom>
              <a:noFill/>
              <a:ln w="12700">
                <a:solidFill>
                  <a:schemeClr val="accent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273" name="直接连接符 272"/>
            <p:cNvCxnSpPr/>
            <p:nvPr/>
          </p:nvCxnSpPr>
          <p:spPr>
            <a:xfrm>
              <a:off x="1904584" y="4304452"/>
              <a:ext cx="924694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78" name="椭圆 277"/>
          <p:cNvSpPr/>
          <p:nvPr/>
        </p:nvSpPr>
        <p:spPr>
          <a:xfrm>
            <a:off x="2061157" y="4476514"/>
            <a:ext cx="611550" cy="611550"/>
          </a:xfrm>
          <a:prstGeom prst="ellipse">
            <a:avLst/>
          </a:prstGeom>
          <a:solidFill>
            <a:srgbClr val="BEDE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9" name="任意多边形 278"/>
          <p:cNvSpPr/>
          <p:nvPr/>
        </p:nvSpPr>
        <p:spPr>
          <a:xfrm>
            <a:off x="2208523" y="4573386"/>
            <a:ext cx="471557" cy="309459"/>
          </a:xfrm>
          <a:custGeom>
            <a:avLst/>
            <a:gdLst>
              <a:gd name="connsiteX0" fmla="*/ 0 w 304800"/>
              <a:gd name="connsiteY0" fmla="*/ 95250 h 200025"/>
              <a:gd name="connsiteX1" fmla="*/ 104775 w 304800"/>
              <a:gd name="connsiteY1" fmla="*/ 200025 h 200025"/>
              <a:gd name="connsiteX2" fmla="*/ 304800 w 304800"/>
              <a:gd name="connsiteY2" fmla="*/ 0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800" h="200025">
                <a:moveTo>
                  <a:pt x="0" y="95250"/>
                </a:moveTo>
                <a:lnTo>
                  <a:pt x="104775" y="200025"/>
                </a:lnTo>
                <a:lnTo>
                  <a:pt x="304800" y="0"/>
                </a:ln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0" name="椭圆 279"/>
          <p:cNvSpPr/>
          <p:nvPr/>
        </p:nvSpPr>
        <p:spPr>
          <a:xfrm>
            <a:off x="1895962" y="4152859"/>
            <a:ext cx="70732" cy="70732"/>
          </a:xfrm>
          <a:prstGeom prst="ellipse">
            <a:avLst/>
          </a:prstGeom>
          <a:solidFill>
            <a:srgbClr val="9A9A9A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1" name="椭圆 280"/>
          <p:cNvSpPr/>
          <p:nvPr/>
        </p:nvSpPr>
        <p:spPr>
          <a:xfrm>
            <a:off x="2052535" y="4152859"/>
            <a:ext cx="70732" cy="70732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2" name="椭圆 281"/>
          <p:cNvSpPr/>
          <p:nvPr/>
        </p:nvSpPr>
        <p:spPr>
          <a:xfrm>
            <a:off x="2209108" y="4152859"/>
            <a:ext cx="70732" cy="70732"/>
          </a:xfrm>
          <a:prstGeom prst="ellipse">
            <a:avLst/>
          </a:prstGeom>
          <a:solidFill>
            <a:srgbClr val="9A9A9A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3" name="组合 282"/>
          <p:cNvGrpSpPr/>
          <p:nvPr/>
        </p:nvGrpSpPr>
        <p:grpSpPr>
          <a:xfrm>
            <a:off x="1401709" y="4374447"/>
            <a:ext cx="489988" cy="331568"/>
            <a:chOff x="1401709" y="4374447"/>
            <a:chExt cx="489988" cy="331568"/>
          </a:xfrm>
        </p:grpSpPr>
        <p:cxnSp>
          <p:nvCxnSpPr>
            <p:cNvPr id="284" name="直接连接符 283"/>
            <p:cNvCxnSpPr/>
            <p:nvPr/>
          </p:nvCxnSpPr>
          <p:spPr>
            <a:xfrm>
              <a:off x="1401709" y="4374447"/>
              <a:ext cx="58945" cy="0"/>
            </a:xfrm>
            <a:prstGeom prst="line">
              <a:avLst/>
            </a:prstGeom>
            <a:noFill/>
            <a:ln w="12700">
              <a:solidFill>
                <a:srgbClr val="9A9A9A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5" name="直接连接符 284"/>
            <p:cNvCxnSpPr/>
            <p:nvPr/>
          </p:nvCxnSpPr>
          <p:spPr>
            <a:xfrm>
              <a:off x="1493810" y="4374447"/>
              <a:ext cx="397887" cy="0"/>
            </a:xfrm>
            <a:prstGeom prst="line">
              <a:avLst/>
            </a:prstGeom>
            <a:noFill/>
            <a:ln w="12700">
              <a:solidFill>
                <a:srgbClr val="9A9A9A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6" name="直接连接符 285"/>
            <p:cNvCxnSpPr/>
            <p:nvPr/>
          </p:nvCxnSpPr>
          <p:spPr>
            <a:xfrm>
              <a:off x="1401709" y="4440761"/>
              <a:ext cx="58945" cy="0"/>
            </a:xfrm>
            <a:prstGeom prst="line">
              <a:avLst/>
            </a:prstGeom>
            <a:noFill/>
            <a:ln w="12700">
              <a:solidFill>
                <a:srgbClr val="9A9A9A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7" name="直接连接符 286"/>
            <p:cNvCxnSpPr/>
            <p:nvPr/>
          </p:nvCxnSpPr>
          <p:spPr>
            <a:xfrm>
              <a:off x="1493810" y="4440761"/>
              <a:ext cx="397887" cy="0"/>
            </a:xfrm>
            <a:prstGeom prst="line">
              <a:avLst/>
            </a:prstGeom>
            <a:noFill/>
            <a:ln w="12700">
              <a:solidFill>
                <a:srgbClr val="9A9A9A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8" name="直接连接符 287"/>
            <p:cNvCxnSpPr/>
            <p:nvPr/>
          </p:nvCxnSpPr>
          <p:spPr>
            <a:xfrm>
              <a:off x="1401709" y="4507074"/>
              <a:ext cx="58945" cy="0"/>
            </a:xfrm>
            <a:prstGeom prst="line">
              <a:avLst/>
            </a:prstGeom>
            <a:noFill/>
            <a:ln w="12700">
              <a:solidFill>
                <a:srgbClr val="9A9A9A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9" name="直接连接符 288"/>
            <p:cNvCxnSpPr/>
            <p:nvPr/>
          </p:nvCxnSpPr>
          <p:spPr>
            <a:xfrm>
              <a:off x="1493810" y="4507074"/>
              <a:ext cx="397887" cy="0"/>
            </a:xfrm>
            <a:prstGeom prst="line">
              <a:avLst/>
            </a:prstGeom>
            <a:noFill/>
            <a:ln w="12700">
              <a:solidFill>
                <a:srgbClr val="9A9A9A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0" name="直接连接符 289"/>
            <p:cNvCxnSpPr/>
            <p:nvPr/>
          </p:nvCxnSpPr>
          <p:spPr>
            <a:xfrm>
              <a:off x="1401709" y="4573388"/>
              <a:ext cx="58945" cy="0"/>
            </a:xfrm>
            <a:prstGeom prst="line">
              <a:avLst/>
            </a:prstGeom>
            <a:noFill/>
            <a:ln w="12700">
              <a:solidFill>
                <a:srgbClr val="9A9A9A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1" name="直接连接符 290"/>
            <p:cNvCxnSpPr/>
            <p:nvPr/>
          </p:nvCxnSpPr>
          <p:spPr>
            <a:xfrm>
              <a:off x="1493810" y="4573388"/>
              <a:ext cx="397887" cy="0"/>
            </a:xfrm>
            <a:prstGeom prst="line">
              <a:avLst/>
            </a:prstGeom>
            <a:noFill/>
            <a:ln w="12700">
              <a:solidFill>
                <a:srgbClr val="9A9A9A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2" name="直接连接符 291"/>
            <p:cNvCxnSpPr/>
            <p:nvPr/>
          </p:nvCxnSpPr>
          <p:spPr>
            <a:xfrm>
              <a:off x="1401709" y="4639701"/>
              <a:ext cx="58945" cy="0"/>
            </a:xfrm>
            <a:prstGeom prst="line">
              <a:avLst/>
            </a:prstGeom>
            <a:noFill/>
            <a:ln w="12700">
              <a:solidFill>
                <a:srgbClr val="9A9A9A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3" name="直接连接符 292"/>
            <p:cNvCxnSpPr/>
            <p:nvPr/>
          </p:nvCxnSpPr>
          <p:spPr>
            <a:xfrm>
              <a:off x="1493810" y="4639701"/>
              <a:ext cx="397887" cy="0"/>
            </a:xfrm>
            <a:prstGeom prst="line">
              <a:avLst/>
            </a:prstGeom>
            <a:noFill/>
            <a:ln w="12700">
              <a:solidFill>
                <a:srgbClr val="9A9A9A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4" name="直接连接符 293"/>
            <p:cNvCxnSpPr/>
            <p:nvPr/>
          </p:nvCxnSpPr>
          <p:spPr>
            <a:xfrm>
              <a:off x="1401709" y="4706015"/>
              <a:ext cx="58945" cy="0"/>
            </a:xfrm>
            <a:prstGeom prst="line">
              <a:avLst/>
            </a:prstGeom>
            <a:noFill/>
            <a:ln w="12700">
              <a:solidFill>
                <a:srgbClr val="9A9A9A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5" name="直接连接符 294"/>
            <p:cNvCxnSpPr/>
            <p:nvPr/>
          </p:nvCxnSpPr>
          <p:spPr>
            <a:xfrm>
              <a:off x="1493810" y="4706015"/>
              <a:ext cx="397887" cy="0"/>
            </a:xfrm>
            <a:prstGeom prst="line">
              <a:avLst/>
            </a:prstGeom>
            <a:noFill/>
            <a:ln w="12700">
              <a:solidFill>
                <a:srgbClr val="9A9A9A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96" name="组合 295"/>
          <p:cNvGrpSpPr/>
          <p:nvPr/>
        </p:nvGrpSpPr>
        <p:grpSpPr>
          <a:xfrm>
            <a:off x="1420130" y="5089155"/>
            <a:ext cx="1893603" cy="943725"/>
            <a:chOff x="1420130" y="5089155"/>
            <a:chExt cx="1893603" cy="943725"/>
          </a:xfrm>
        </p:grpSpPr>
        <p:sp>
          <p:nvSpPr>
            <p:cNvPr id="297" name="任意多边形 296"/>
            <p:cNvSpPr/>
            <p:nvPr/>
          </p:nvSpPr>
          <p:spPr>
            <a:xfrm rot="5400000">
              <a:off x="1895072" y="4614220"/>
              <a:ext cx="943725" cy="1893596"/>
            </a:xfrm>
            <a:custGeom>
              <a:avLst/>
              <a:gdLst>
                <a:gd name="connsiteX0" fmla="*/ 0 w 609995"/>
                <a:gd name="connsiteY0" fmla="*/ 3 h 1223962"/>
                <a:gd name="connsiteX1" fmla="*/ 0 w 609995"/>
                <a:gd name="connsiteY1" fmla="*/ 0 h 1223962"/>
                <a:gd name="connsiteX2" fmla="*/ 609995 w 609995"/>
                <a:gd name="connsiteY2" fmla="*/ 0 h 1223962"/>
                <a:gd name="connsiteX3" fmla="*/ 609995 w 609995"/>
                <a:gd name="connsiteY3" fmla="*/ 1223962 h 1223962"/>
                <a:gd name="connsiteX4" fmla="*/ 1 w 609995"/>
                <a:gd name="connsiteY4" fmla="*/ 1223962 h 1223962"/>
                <a:gd name="connsiteX5" fmla="*/ 379221 w 609995"/>
                <a:gd name="connsiteY5" fmla="*/ 611984 h 122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995" h="1223962">
                  <a:moveTo>
                    <a:pt x="0" y="3"/>
                  </a:moveTo>
                  <a:lnTo>
                    <a:pt x="0" y="0"/>
                  </a:lnTo>
                  <a:lnTo>
                    <a:pt x="609995" y="0"/>
                  </a:lnTo>
                  <a:lnTo>
                    <a:pt x="609995" y="1223962"/>
                  </a:lnTo>
                  <a:lnTo>
                    <a:pt x="1" y="1223962"/>
                  </a:lnTo>
                  <a:lnTo>
                    <a:pt x="379221" y="611984"/>
                  </a:lnTo>
                  <a:close/>
                </a:path>
              </a:pathLst>
            </a:custGeom>
            <a:solidFill>
              <a:srgbClr val="DDDDD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8" name="等腰三角形 297"/>
            <p:cNvSpPr/>
            <p:nvPr/>
          </p:nvSpPr>
          <p:spPr>
            <a:xfrm rot="10800000" flipV="1">
              <a:off x="1420130" y="5446184"/>
              <a:ext cx="1893602" cy="586696"/>
            </a:xfrm>
            <a:prstGeom prst="triangle">
              <a:avLst/>
            </a:prstGeom>
            <a:solidFill>
              <a:srgbClr val="E9E9E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9" name="组合 298"/>
          <p:cNvGrpSpPr/>
          <p:nvPr/>
        </p:nvGrpSpPr>
        <p:grpSpPr>
          <a:xfrm>
            <a:off x="3080656" y="4051219"/>
            <a:ext cx="237582" cy="880551"/>
            <a:chOff x="3080656" y="4051219"/>
            <a:chExt cx="237582" cy="880551"/>
          </a:xfrm>
        </p:grpSpPr>
        <p:sp>
          <p:nvSpPr>
            <p:cNvPr id="300" name="椭圆 299"/>
            <p:cNvSpPr/>
            <p:nvPr/>
          </p:nvSpPr>
          <p:spPr>
            <a:xfrm>
              <a:off x="3080656" y="4051219"/>
              <a:ext cx="237582" cy="237582"/>
            </a:xfrm>
            <a:prstGeom prst="ellipse">
              <a:avLst/>
            </a:prstGeom>
            <a:solidFill>
              <a:srgbClr val="DDDDD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1" name="椭圆 300"/>
            <p:cNvSpPr/>
            <p:nvPr/>
          </p:nvSpPr>
          <p:spPr>
            <a:xfrm>
              <a:off x="3080656" y="4372704"/>
              <a:ext cx="237582" cy="237582"/>
            </a:xfrm>
            <a:prstGeom prst="ellipse">
              <a:avLst/>
            </a:prstGeom>
            <a:solidFill>
              <a:srgbClr val="DDDDD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2" name="椭圆 301"/>
            <p:cNvSpPr/>
            <p:nvPr/>
          </p:nvSpPr>
          <p:spPr>
            <a:xfrm>
              <a:off x="3080656" y="4694188"/>
              <a:ext cx="237582" cy="237582"/>
            </a:xfrm>
            <a:prstGeom prst="ellipse">
              <a:avLst/>
            </a:prstGeom>
            <a:solidFill>
              <a:srgbClr val="DDDDD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3" name="组合 302"/>
          <p:cNvGrpSpPr/>
          <p:nvPr/>
        </p:nvGrpSpPr>
        <p:grpSpPr>
          <a:xfrm>
            <a:off x="3137907" y="4088852"/>
            <a:ext cx="183197" cy="763192"/>
            <a:chOff x="3137907" y="4088852"/>
            <a:chExt cx="183197" cy="763192"/>
          </a:xfrm>
        </p:grpSpPr>
        <p:sp>
          <p:nvSpPr>
            <p:cNvPr id="304" name="任意多边形 303"/>
            <p:cNvSpPr/>
            <p:nvPr/>
          </p:nvSpPr>
          <p:spPr>
            <a:xfrm>
              <a:off x="3137907" y="4088852"/>
              <a:ext cx="183197" cy="120222"/>
            </a:xfrm>
            <a:custGeom>
              <a:avLst/>
              <a:gdLst>
                <a:gd name="connsiteX0" fmla="*/ 0 w 304800"/>
                <a:gd name="connsiteY0" fmla="*/ 95250 h 200025"/>
                <a:gd name="connsiteX1" fmla="*/ 104775 w 304800"/>
                <a:gd name="connsiteY1" fmla="*/ 200025 h 200025"/>
                <a:gd name="connsiteX2" fmla="*/ 304800 w 304800"/>
                <a:gd name="connsiteY2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200025">
                  <a:moveTo>
                    <a:pt x="0" y="95250"/>
                  </a:moveTo>
                  <a:lnTo>
                    <a:pt x="104775" y="200025"/>
                  </a:lnTo>
                  <a:lnTo>
                    <a:pt x="30480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5" name="任意多边形 304"/>
            <p:cNvSpPr/>
            <p:nvPr/>
          </p:nvSpPr>
          <p:spPr>
            <a:xfrm>
              <a:off x="3137907" y="4410337"/>
              <a:ext cx="183197" cy="120222"/>
            </a:xfrm>
            <a:custGeom>
              <a:avLst/>
              <a:gdLst>
                <a:gd name="connsiteX0" fmla="*/ 0 w 304800"/>
                <a:gd name="connsiteY0" fmla="*/ 95250 h 200025"/>
                <a:gd name="connsiteX1" fmla="*/ 104775 w 304800"/>
                <a:gd name="connsiteY1" fmla="*/ 200025 h 200025"/>
                <a:gd name="connsiteX2" fmla="*/ 304800 w 304800"/>
                <a:gd name="connsiteY2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200025">
                  <a:moveTo>
                    <a:pt x="0" y="95250"/>
                  </a:moveTo>
                  <a:lnTo>
                    <a:pt x="104775" y="200025"/>
                  </a:lnTo>
                  <a:lnTo>
                    <a:pt x="30480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6" name="任意多边形 305"/>
            <p:cNvSpPr/>
            <p:nvPr/>
          </p:nvSpPr>
          <p:spPr>
            <a:xfrm>
              <a:off x="3137907" y="4731822"/>
              <a:ext cx="183197" cy="120222"/>
            </a:xfrm>
            <a:custGeom>
              <a:avLst/>
              <a:gdLst>
                <a:gd name="connsiteX0" fmla="*/ 0 w 304800"/>
                <a:gd name="connsiteY0" fmla="*/ 95250 h 200025"/>
                <a:gd name="connsiteX1" fmla="*/ 104775 w 304800"/>
                <a:gd name="connsiteY1" fmla="*/ 200025 h 200025"/>
                <a:gd name="connsiteX2" fmla="*/ 304800 w 304800"/>
                <a:gd name="connsiteY2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800" h="200025">
                  <a:moveTo>
                    <a:pt x="0" y="95250"/>
                  </a:moveTo>
                  <a:lnTo>
                    <a:pt x="104775" y="200025"/>
                  </a:lnTo>
                  <a:lnTo>
                    <a:pt x="30480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9" name="TextBox 2"/>
          <p:cNvSpPr txBox="1"/>
          <p:nvPr/>
        </p:nvSpPr>
        <p:spPr>
          <a:xfrm>
            <a:off x="1187359" y="3577603"/>
            <a:ext cx="2352856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0" b="1" kern="0" dirty="0">
                <a:solidFill>
                  <a:srgbClr val="1D5F11"/>
                </a:solidFill>
                <a:latin typeface="GE Inspira Sans" panose="020B0503060000000003" pitchFamily="34" charset="0"/>
              </a:rPr>
              <a:t>45%</a:t>
            </a:r>
            <a:endParaRPr lang="en-US" sz="4000" dirty="0">
              <a:solidFill>
                <a:srgbClr val="1D5F11"/>
              </a:solidFill>
              <a:latin typeface="GE Inspira Sans" panose="020B0503060000000003" pitchFamily="34" charset="0"/>
              <a:ea typeface="GE汉仪中圆简" panose="02010600000101010101" pitchFamily="2" charset="-122"/>
            </a:endParaRPr>
          </a:p>
        </p:txBody>
      </p:sp>
      <p:sp>
        <p:nvSpPr>
          <p:cNvPr id="310" name="Rectangle 13"/>
          <p:cNvSpPr/>
          <p:nvPr/>
        </p:nvSpPr>
        <p:spPr>
          <a:xfrm>
            <a:off x="1186941" y="4730931"/>
            <a:ext cx="2353692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zh-CN" altLang="en-US" dirty="0">
                <a:solidFill>
                  <a:srgbClr val="9A9A9A"/>
                </a:solidFill>
                <a:latin typeface="GE Inspira Sans" panose="020B0503060000000003" pitchFamily="34" charset="0"/>
                <a:ea typeface="GE汉仪中圆简" panose="02010600000101010101" pitchFamily="2" charset="-122"/>
              </a:rPr>
              <a:t>医院仍在用</a:t>
            </a:r>
            <a:endParaRPr lang="en-US" altLang="zh-CN" dirty="0">
              <a:solidFill>
                <a:srgbClr val="9A9A9A"/>
              </a:solidFill>
              <a:latin typeface="GE Inspira Sans" panose="020B0503060000000003" pitchFamily="34" charset="0"/>
              <a:ea typeface="GE汉仪中圆简" panose="02010600000101010101" pitchFamily="2" charset="-122"/>
            </a:endParaRPr>
          </a:p>
          <a:p>
            <a:pPr algn="ctr"/>
            <a:r>
              <a:rPr lang="zh-CN" altLang="en-US" dirty="0">
                <a:solidFill>
                  <a:srgbClr val="9A9A9A"/>
                </a:solidFill>
                <a:latin typeface="GE Inspira Sans" panose="020B0503060000000003" pitchFamily="34" charset="0"/>
                <a:ea typeface="GE汉仪中圆简" panose="02010600000101010101" pitchFamily="2" charset="-122"/>
              </a:rPr>
              <a:t>手动方式进行排班</a:t>
            </a:r>
            <a:endParaRPr lang="en-US" altLang="zh-CN" dirty="0">
              <a:solidFill>
                <a:srgbClr val="9A9A9A"/>
              </a:solidFill>
              <a:latin typeface="GE Inspira Sans" panose="020B0503060000000003" pitchFamily="34" charset="0"/>
              <a:ea typeface="GE汉仪中圆简" panose="02010600000101010101" pitchFamily="2" charset="-122"/>
            </a:endParaRPr>
          </a:p>
        </p:txBody>
      </p:sp>
      <p:sp>
        <p:nvSpPr>
          <p:cNvPr id="366" name="任意多边形 365"/>
          <p:cNvSpPr/>
          <p:nvPr/>
        </p:nvSpPr>
        <p:spPr>
          <a:xfrm flipH="1">
            <a:off x="5210175" y="4064563"/>
            <a:ext cx="1737837" cy="1300162"/>
          </a:xfrm>
          <a:custGeom>
            <a:avLst/>
            <a:gdLst>
              <a:gd name="connsiteX0" fmla="*/ 1737837 w 1737837"/>
              <a:gd name="connsiteY0" fmla="*/ 0 h 1300162"/>
              <a:gd name="connsiteX1" fmla="*/ 1618774 w 1737837"/>
              <a:gd name="connsiteY1" fmla="*/ 0 h 1300162"/>
              <a:gd name="connsiteX2" fmla="*/ 1618774 w 1737837"/>
              <a:gd name="connsiteY2" fmla="*/ 80962 h 1300162"/>
              <a:gd name="connsiteX3" fmla="*/ 863918 w 1737837"/>
              <a:gd name="connsiteY3" fmla="*/ 80962 h 1300162"/>
              <a:gd name="connsiteX4" fmla="*/ 864553 w 1737837"/>
              <a:gd name="connsiteY4" fmla="*/ 406073 h 1300162"/>
              <a:gd name="connsiteX5" fmla="*/ 862013 w 1737837"/>
              <a:gd name="connsiteY5" fmla="*/ 80962 h 1300162"/>
              <a:gd name="connsiteX6" fmla="*/ 119063 w 1737837"/>
              <a:gd name="connsiteY6" fmla="*/ 80962 h 1300162"/>
              <a:gd name="connsiteX7" fmla="*/ 119063 w 1737837"/>
              <a:gd name="connsiteY7" fmla="*/ 0 h 1300162"/>
              <a:gd name="connsiteX8" fmla="*/ 0 w 1737837"/>
              <a:gd name="connsiteY8" fmla="*/ 0 h 1300162"/>
              <a:gd name="connsiteX9" fmla="*/ 185738 w 1737837"/>
              <a:gd name="connsiteY9" fmla="*/ 781050 h 1300162"/>
              <a:gd name="connsiteX10" fmla="*/ 757238 w 1737837"/>
              <a:gd name="connsiteY10" fmla="*/ 1123950 h 1300162"/>
              <a:gd name="connsiteX11" fmla="*/ 757238 w 1737837"/>
              <a:gd name="connsiteY11" fmla="*/ 1300162 h 1300162"/>
              <a:gd name="connsiteX12" fmla="*/ 866299 w 1737837"/>
              <a:gd name="connsiteY12" fmla="*/ 1300162 h 1300162"/>
              <a:gd name="connsiteX13" fmla="*/ 871538 w 1737837"/>
              <a:gd name="connsiteY13" fmla="*/ 1300162 h 1300162"/>
              <a:gd name="connsiteX14" fmla="*/ 980599 w 1737837"/>
              <a:gd name="connsiteY14" fmla="*/ 1300162 h 1300162"/>
              <a:gd name="connsiteX15" fmla="*/ 980599 w 1737837"/>
              <a:gd name="connsiteY15" fmla="*/ 1123950 h 1300162"/>
              <a:gd name="connsiteX16" fmla="*/ 1552099 w 1737837"/>
              <a:gd name="connsiteY16" fmla="*/ 781050 h 1300162"/>
              <a:gd name="connsiteX0" fmla="*/ 1737837 w 1737837"/>
              <a:gd name="connsiteY0" fmla="*/ 0 h 1300162"/>
              <a:gd name="connsiteX1" fmla="*/ 1618774 w 1737837"/>
              <a:gd name="connsiteY1" fmla="*/ 0 h 1300162"/>
              <a:gd name="connsiteX2" fmla="*/ 1618774 w 1737837"/>
              <a:gd name="connsiteY2" fmla="*/ 80962 h 1300162"/>
              <a:gd name="connsiteX3" fmla="*/ 863918 w 1737837"/>
              <a:gd name="connsiteY3" fmla="*/ 80962 h 1300162"/>
              <a:gd name="connsiteX4" fmla="*/ 862013 w 1737837"/>
              <a:gd name="connsiteY4" fmla="*/ 80962 h 1300162"/>
              <a:gd name="connsiteX5" fmla="*/ 119063 w 1737837"/>
              <a:gd name="connsiteY5" fmla="*/ 80962 h 1300162"/>
              <a:gd name="connsiteX6" fmla="*/ 119063 w 1737837"/>
              <a:gd name="connsiteY6" fmla="*/ 0 h 1300162"/>
              <a:gd name="connsiteX7" fmla="*/ 0 w 1737837"/>
              <a:gd name="connsiteY7" fmla="*/ 0 h 1300162"/>
              <a:gd name="connsiteX8" fmla="*/ 185738 w 1737837"/>
              <a:gd name="connsiteY8" fmla="*/ 781050 h 1300162"/>
              <a:gd name="connsiteX9" fmla="*/ 757238 w 1737837"/>
              <a:gd name="connsiteY9" fmla="*/ 1123950 h 1300162"/>
              <a:gd name="connsiteX10" fmla="*/ 757238 w 1737837"/>
              <a:gd name="connsiteY10" fmla="*/ 1300162 h 1300162"/>
              <a:gd name="connsiteX11" fmla="*/ 866299 w 1737837"/>
              <a:gd name="connsiteY11" fmla="*/ 1300162 h 1300162"/>
              <a:gd name="connsiteX12" fmla="*/ 871538 w 1737837"/>
              <a:gd name="connsiteY12" fmla="*/ 1300162 h 1300162"/>
              <a:gd name="connsiteX13" fmla="*/ 980599 w 1737837"/>
              <a:gd name="connsiteY13" fmla="*/ 1300162 h 1300162"/>
              <a:gd name="connsiteX14" fmla="*/ 980599 w 1737837"/>
              <a:gd name="connsiteY14" fmla="*/ 1123950 h 1300162"/>
              <a:gd name="connsiteX15" fmla="*/ 1552099 w 1737837"/>
              <a:gd name="connsiteY15" fmla="*/ 781050 h 1300162"/>
              <a:gd name="connsiteX16" fmla="*/ 1737837 w 1737837"/>
              <a:gd name="connsiteY16" fmla="*/ 0 h 1300162"/>
              <a:gd name="connsiteX0" fmla="*/ 1737837 w 1737837"/>
              <a:gd name="connsiteY0" fmla="*/ 0 h 1300162"/>
              <a:gd name="connsiteX1" fmla="*/ 1618774 w 1737837"/>
              <a:gd name="connsiteY1" fmla="*/ 0 h 1300162"/>
              <a:gd name="connsiteX2" fmla="*/ 1618774 w 1737837"/>
              <a:gd name="connsiteY2" fmla="*/ 80962 h 1300162"/>
              <a:gd name="connsiteX3" fmla="*/ 863918 w 1737837"/>
              <a:gd name="connsiteY3" fmla="*/ 80962 h 1300162"/>
              <a:gd name="connsiteX4" fmla="*/ 119063 w 1737837"/>
              <a:gd name="connsiteY4" fmla="*/ 80962 h 1300162"/>
              <a:gd name="connsiteX5" fmla="*/ 119063 w 1737837"/>
              <a:gd name="connsiteY5" fmla="*/ 0 h 1300162"/>
              <a:gd name="connsiteX6" fmla="*/ 0 w 1737837"/>
              <a:gd name="connsiteY6" fmla="*/ 0 h 1300162"/>
              <a:gd name="connsiteX7" fmla="*/ 185738 w 1737837"/>
              <a:gd name="connsiteY7" fmla="*/ 781050 h 1300162"/>
              <a:gd name="connsiteX8" fmla="*/ 757238 w 1737837"/>
              <a:gd name="connsiteY8" fmla="*/ 1123950 h 1300162"/>
              <a:gd name="connsiteX9" fmla="*/ 757238 w 1737837"/>
              <a:gd name="connsiteY9" fmla="*/ 1300162 h 1300162"/>
              <a:gd name="connsiteX10" fmla="*/ 866299 w 1737837"/>
              <a:gd name="connsiteY10" fmla="*/ 1300162 h 1300162"/>
              <a:gd name="connsiteX11" fmla="*/ 871538 w 1737837"/>
              <a:gd name="connsiteY11" fmla="*/ 1300162 h 1300162"/>
              <a:gd name="connsiteX12" fmla="*/ 980599 w 1737837"/>
              <a:gd name="connsiteY12" fmla="*/ 1300162 h 1300162"/>
              <a:gd name="connsiteX13" fmla="*/ 980599 w 1737837"/>
              <a:gd name="connsiteY13" fmla="*/ 1123950 h 1300162"/>
              <a:gd name="connsiteX14" fmla="*/ 1552099 w 1737837"/>
              <a:gd name="connsiteY14" fmla="*/ 781050 h 1300162"/>
              <a:gd name="connsiteX15" fmla="*/ 1737837 w 1737837"/>
              <a:gd name="connsiteY15" fmla="*/ 0 h 1300162"/>
              <a:gd name="connsiteX0" fmla="*/ 1737837 w 1737837"/>
              <a:gd name="connsiteY0" fmla="*/ 0 h 1300162"/>
              <a:gd name="connsiteX1" fmla="*/ 1618774 w 1737837"/>
              <a:gd name="connsiteY1" fmla="*/ 0 h 1300162"/>
              <a:gd name="connsiteX2" fmla="*/ 1618774 w 1737837"/>
              <a:gd name="connsiteY2" fmla="*/ 80962 h 1300162"/>
              <a:gd name="connsiteX3" fmla="*/ 119063 w 1737837"/>
              <a:gd name="connsiteY3" fmla="*/ 80962 h 1300162"/>
              <a:gd name="connsiteX4" fmla="*/ 119063 w 1737837"/>
              <a:gd name="connsiteY4" fmla="*/ 0 h 1300162"/>
              <a:gd name="connsiteX5" fmla="*/ 0 w 1737837"/>
              <a:gd name="connsiteY5" fmla="*/ 0 h 1300162"/>
              <a:gd name="connsiteX6" fmla="*/ 185738 w 1737837"/>
              <a:gd name="connsiteY6" fmla="*/ 781050 h 1300162"/>
              <a:gd name="connsiteX7" fmla="*/ 757238 w 1737837"/>
              <a:gd name="connsiteY7" fmla="*/ 1123950 h 1300162"/>
              <a:gd name="connsiteX8" fmla="*/ 757238 w 1737837"/>
              <a:gd name="connsiteY8" fmla="*/ 1300162 h 1300162"/>
              <a:gd name="connsiteX9" fmla="*/ 866299 w 1737837"/>
              <a:gd name="connsiteY9" fmla="*/ 1300162 h 1300162"/>
              <a:gd name="connsiteX10" fmla="*/ 871538 w 1737837"/>
              <a:gd name="connsiteY10" fmla="*/ 1300162 h 1300162"/>
              <a:gd name="connsiteX11" fmla="*/ 980599 w 1737837"/>
              <a:gd name="connsiteY11" fmla="*/ 1300162 h 1300162"/>
              <a:gd name="connsiteX12" fmla="*/ 980599 w 1737837"/>
              <a:gd name="connsiteY12" fmla="*/ 1123950 h 1300162"/>
              <a:gd name="connsiteX13" fmla="*/ 1552099 w 1737837"/>
              <a:gd name="connsiteY13" fmla="*/ 781050 h 1300162"/>
              <a:gd name="connsiteX14" fmla="*/ 1737837 w 1737837"/>
              <a:gd name="connsiteY14" fmla="*/ 0 h 1300162"/>
              <a:gd name="connsiteX0" fmla="*/ 1737837 w 1737837"/>
              <a:gd name="connsiteY0" fmla="*/ 0 h 1300162"/>
              <a:gd name="connsiteX1" fmla="*/ 1618774 w 1737837"/>
              <a:gd name="connsiteY1" fmla="*/ 0 h 1300162"/>
              <a:gd name="connsiteX2" fmla="*/ 1618774 w 1737837"/>
              <a:gd name="connsiteY2" fmla="*/ 80962 h 1300162"/>
              <a:gd name="connsiteX3" fmla="*/ 119063 w 1737837"/>
              <a:gd name="connsiteY3" fmla="*/ 80962 h 1300162"/>
              <a:gd name="connsiteX4" fmla="*/ 119063 w 1737837"/>
              <a:gd name="connsiteY4" fmla="*/ 0 h 1300162"/>
              <a:gd name="connsiteX5" fmla="*/ 0 w 1737837"/>
              <a:gd name="connsiteY5" fmla="*/ 0 h 1300162"/>
              <a:gd name="connsiteX6" fmla="*/ 185738 w 1737837"/>
              <a:gd name="connsiteY6" fmla="*/ 781050 h 1300162"/>
              <a:gd name="connsiteX7" fmla="*/ 757238 w 1737837"/>
              <a:gd name="connsiteY7" fmla="*/ 1123950 h 1300162"/>
              <a:gd name="connsiteX8" fmla="*/ 757238 w 1737837"/>
              <a:gd name="connsiteY8" fmla="*/ 1300162 h 1300162"/>
              <a:gd name="connsiteX9" fmla="*/ 866299 w 1737837"/>
              <a:gd name="connsiteY9" fmla="*/ 1300162 h 1300162"/>
              <a:gd name="connsiteX10" fmla="*/ 980599 w 1737837"/>
              <a:gd name="connsiteY10" fmla="*/ 1300162 h 1300162"/>
              <a:gd name="connsiteX11" fmla="*/ 980599 w 1737837"/>
              <a:gd name="connsiteY11" fmla="*/ 1123950 h 1300162"/>
              <a:gd name="connsiteX12" fmla="*/ 1552099 w 1737837"/>
              <a:gd name="connsiteY12" fmla="*/ 781050 h 1300162"/>
              <a:gd name="connsiteX13" fmla="*/ 1737837 w 1737837"/>
              <a:gd name="connsiteY13" fmla="*/ 0 h 1300162"/>
              <a:gd name="connsiteX0" fmla="*/ 1737837 w 1737837"/>
              <a:gd name="connsiteY0" fmla="*/ 0 h 1300162"/>
              <a:gd name="connsiteX1" fmla="*/ 1618774 w 1737837"/>
              <a:gd name="connsiteY1" fmla="*/ 0 h 1300162"/>
              <a:gd name="connsiteX2" fmla="*/ 1618774 w 1737837"/>
              <a:gd name="connsiteY2" fmla="*/ 80962 h 1300162"/>
              <a:gd name="connsiteX3" fmla="*/ 119063 w 1737837"/>
              <a:gd name="connsiteY3" fmla="*/ 80962 h 1300162"/>
              <a:gd name="connsiteX4" fmla="*/ 119063 w 1737837"/>
              <a:gd name="connsiteY4" fmla="*/ 0 h 1300162"/>
              <a:gd name="connsiteX5" fmla="*/ 0 w 1737837"/>
              <a:gd name="connsiteY5" fmla="*/ 0 h 1300162"/>
              <a:gd name="connsiteX6" fmla="*/ 185738 w 1737837"/>
              <a:gd name="connsiteY6" fmla="*/ 781050 h 1300162"/>
              <a:gd name="connsiteX7" fmla="*/ 757238 w 1737837"/>
              <a:gd name="connsiteY7" fmla="*/ 1123950 h 1300162"/>
              <a:gd name="connsiteX8" fmla="*/ 757238 w 1737837"/>
              <a:gd name="connsiteY8" fmla="*/ 1300162 h 1300162"/>
              <a:gd name="connsiteX9" fmla="*/ 980599 w 1737837"/>
              <a:gd name="connsiteY9" fmla="*/ 1300162 h 1300162"/>
              <a:gd name="connsiteX10" fmla="*/ 980599 w 1737837"/>
              <a:gd name="connsiteY10" fmla="*/ 1123950 h 1300162"/>
              <a:gd name="connsiteX11" fmla="*/ 1552099 w 1737837"/>
              <a:gd name="connsiteY11" fmla="*/ 781050 h 1300162"/>
              <a:gd name="connsiteX12" fmla="*/ 1737837 w 1737837"/>
              <a:gd name="connsiteY12" fmla="*/ 0 h 130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37837" h="1300162">
                <a:moveTo>
                  <a:pt x="1737837" y="0"/>
                </a:moveTo>
                <a:lnTo>
                  <a:pt x="1618774" y="0"/>
                </a:lnTo>
                <a:lnTo>
                  <a:pt x="1618774" y="80962"/>
                </a:lnTo>
                <a:lnTo>
                  <a:pt x="119063" y="80962"/>
                </a:lnTo>
                <a:lnTo>
                  <a:pt x="119063" y="0"/>
                </a:lnTo>
                <a:lnTo>
                  <a:pt x="0" y="0"/>
                </a:lnTo>
                <a:lnTo>
                  <a:pt x="185738" y="781050"/>
                </a:lnTo>
                <a:lnTo>
                  <a:pt x="757238" y="1123950"/>
                </a:lnTo>
                <a:lnTo>
                  <a:pt x="757238" y="1300162"/>
                </a:lnTo>
                <a:lnTo>
                  <a:pt x="980599" y="1300162"/>
                </a:lnTo>
                <a:lnTo>
                  <a:pt x="980599" y="1123950"/>
                </a:lnTo>
                <a:lnTo>
                  <a:pt x="1552099" y="781050"/>
                </a:lnTo>
                <a:lnTo>
                  <a:pt x="1737837" y="0"/>
                </a:lnTo>
                <a:close/>
              </a:path>
            </a:pathLst>
          </a:custGeom>
          <a:solidFill>
            <a:srgbClr val="E9E9E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7" name="组合 366"/>
          <p:cNvGrpSpPr/>
          <p:nvPr/>
        </p:nvGrpSpPr>
        <p:grpSpPr>
          <a:xfrm>
            <a:off x="5329237" y="4145524"/>
            <a:ext cx="1500188" cy="988219"/>
            <a:chOff x="5329237" y="2981324"/>
            <a:chExt cx="1500188" cy="988219"/>
          </a:xfrm>
        </p:grpSpPr>
        <p:sp>
          <p:nvSpPr>
            <p:cNvPr id="368" name="梯形 367"/>
            <p:cNvSpPr/>
            <p:nvPr/>
          </p:nvSpPr>
          <p:spPr>
            <a:xfrm flipV="1">
              <a:off x="5329237" y="2981324"/>
              <a:ext cx="1500188" cy="278606"/>
            </a:xfrm>
            <a:prstGeom prst="trapezoid">
              <a:avLst>
                <a:gd name="adj" fmla="val 24145"/>
              </a:avLst>
            </a:prstGeom>
            <a:solidFill>
              <a:srgbClr val="BEDEFF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9" name="梯形 368"/>
            <p:cNvSpPr/>
            <p:nvPr/>
          </p:nvSpPr>
          <p:spPr>
            <a:xfrm flipV="1">
              <a:off x="5412581" y="3340890"/>
              <a:ext cx="1333500" cy="278606"/>
            </a:xfrm>
            <a:prstGeom prst="trapezoid">
              <a:avLst>
                <a:gd name="adj" fmla="val 24145"/>
              </a:avLst>
            </a:prstGeom>
            <a:solidFill>
              <a:srgbClr val="BEDEFF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0" name="梯形 369"/>
            <p:cNvSpPr/>
            <p:nvPr/>
          </p:nvSpPr>
          <p:spPr>
            <a:xfrm flipV="1">
              <a:off x="5498306" y="3690937"/>
              <a:ext cx="1162050" cy="278606"/>
            </a:xfrm>
            <a:prstGeom prst="trapezoid">
              <a:avLst>
                <a:gd name="adj" fmla="val 239316"/>
              </a:avLst>
            </a:prstGeom>
            <a:solidFill>
              <a:srgbClr val="BEDEFF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1" name="组合 370"/>
          <p:cNvGrpSpPr/>
          <p:nvPr/>
        </p:nvGrpSpPr>
        <p:grpSpPr>
          <a:xfrm>
            <a:off x="5429250" y="3909782"/>
            <a:ext cx="1299687" cy="1007268"/>
            <a:chOff x="5429250" y="2745582"/>
            <a:chExt cx="1299687" cy="1007268"/>
          </a:xfrm>
        </p:grpSpPr>
        <p:cxnSp>
          <p:nvCxnSpPr>
            <p:cNvPr id="372" name="直接连接符 371"/>
            <p:cNvCxnSpPr/>
            <p:nvPr/>
          </p:nvCxnSpPr>
          <p:spPr>
            <a:xfrm>
              <a:off x="5429250" y="2843213"/>
              <a:ext cx="0" cy="195262"/>
            </a:xfrm>
            <a:prstGeom prst="line">
              <a:avLst/>
            </a:prstGeom>
            <a:noFill/>
            <a:ln w="12700">
              <a:solidFill>
                <a:srgbClr val="9A9A9A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3" name="直接连接符 372"/>
            <p:cNvCxnSpPr/>
            <p:nvPr/>
          </p:nvCxnSpPr>
          <p:spPr>
            <a:xfrm>
              <a:off x="5507831" y="2912270"/>
              <a:ext cx="0" cy="195262"/>
            </a:xfrm>
            <a:prstGeom prst="line">
              <a:avLst/>
            </a:prstGeom>
            <a:noFill/>
            <a:ln w="12700">
              <a:solidFill>
                <a:schemeClr val="accent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4" name="任意多边形 373"/>
            <p:cNvSpPr/>
            <p:nvPr/>
          </p:nvSpPr>
          <p:spPr>
            <a:xfrm>
              <a:off x="5648325" y="2909888"/>
              <a:ext cx="83344" cy="626268"/>
            </a:xfrm>
            <a:custGeom>
              <a:avLst/>
              <a:gdLst>
                <a:gd name="connsiteX0" fmla="*/ 0 w 83344"/>
                <a:gd name="connsiteY0" fmla="*/ 0 h 626268"/>
                <a:gd name="connsiteX1" fmla="*/ 0 w 83344"/>
                <a:gd name="connsiteY1" fmla="*/ 350043 h 626268"/>
                <a:gd name="connsiteX2" fmla="*/ 83344 w 83344"/>
                <a:gd name="connsiteY2" fmla="*/ 433387 h 626268"/>
                <a:gd name="connsiteX3" fmla="*/ 83344 w 83344"/>
                <a:gd name="connsiteY3" fmla="*/ 626268 h 62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344" h="626268">
                  <a:moveTo>
                    <a:pt x="0" y="0"/>
                  </a:moveTo>
                  <a:lnTo>
                    <a:pt x="0" y="350043"/>
                  </a:lnTo>
                  <a:lnTo>
                    <a:pt x="83344" y="433387"/>
                  </a:lnTo>
                  <a:lnTo>
                    <a:pt x="83344" y="626268"/>
                  </a:lnTo>
                </a:path>
              </a:pathLst>
            </a:custGeom>
            <a:noFill/>
            <a:ln w="12700">
              <a:solidFill>
                <a:schemeClr val="accent4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5" name="任意多边形 374"/>
            <p:cNvSpPr/>
            <p:nvPr/>
          </p:nvSpPr>
          <p:spPr>
            <a:xfrm>
              <a:off x="5869781" y="2833688"/>
              <a:ext cx="71438" cy="754856"/>
            </a:xfrm>
            <a:custGeom>
              <a:avLst/>
              <a:gdLst>
                <a:gd name="connsiteX0" fmla="*/ 0 w 71438"/>
                <a:gd name="connsiteY0" fmla="*/ 0 h 754856"/>
                <a:gd name="connsiteX1" fmla="*/ 0 w 71438"/>
                <a:gd name="connsiteY1" fmla="*/ 428625 h 754856"/>
                <a:gd name="connsiteX2" fmla="*/ 71438 w 71438"/>
                <a:gd name="connsiteY2" fmla="*/ 500063 h 754856"/>
                <a:gd name="connsiteX3" fmla="*/ 71438 w 71438"/>
                <a:gd name="connsiteY3" fmla="*/ 754856 h 754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438" h="754856">
                  <a:moveTo>
                    <a:pt x="0" y="0"/>
                  </a:moveTo>
                  <a:lnTo>
                    <a:pt x="0" y="428625"/>
                  </a:lnTo>
                  <a:lnTo>
                    <a:pt x="71438" y="500063"/>
                  </a:lnTo>
                  <a:lnTo>
                    <a:pt x="71438" y="754856"/>
                  </a:lnTo>
                </a:path>
              </a:pathLst>
            </a:custGeom>
            <a:noFill/>
            <a:ln w="12700">
              <a:solidFill>
                <a:srgbClr val="9A9A9A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76" name="直接连接符 375"/>
            <p:cNvCxnSpPr/>
            <p:nvPr/>
          </p:nvCxnSpPr>
          <p:spPr>
            <a:xfrm>
              <a:off x="6079093" y="2745582"/>
              <a:ext cx="0" cy="1007268"/>
            </a:xfrm>
            <a:prstGeom prst="line">
              <a:avLst/>
            </a:prstGeom>
            <a:noFill/>
            <a:ln w="12700">
              <a:solidFill>
                <a:schemeClr val="accent4"/>
              </a:solidFill>
              <a:miter lim="800000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7" name="直接连接符 376"/>
            <p:cNvCxnSpPr/>
            <p:nvPr/>
          </p:nvCxnSpPr>
          <p:spPr>
            <a:xfrm flipH="1">
              <a:off x="6728937" y="2843213"/>
              <a:ext cx="0" cy="195262"/>
            </a:xfrm>
            <a:prstGeom prst="line">
              <a:avLst/>
            </a:prstGeom>
            <a:noFill/>
            <a:ln w="12700">
              <a:solidFill>
                <a:srgbClr val="9A9A9A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8" name="直接连接符 377"/>
            <p:cNvCxnSpPr/>
            <p:nvPr/>
          </p:nvCxnSpPr>
          <p:spPr>
            <a:xfrm flipH="1">
              <a:off x="6650356" y="2912270"/>
              <a:ext cx="0" cy="195262"/>
            </a:xfrm>
            <a:prstGeom prst="line">
              <a:avLst/>
            </a:prstGeom>
            <a:noFill/>
            <a:ln w="12700">
              <a:solidFill>
                <a:schemeClr val="accent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9" name="任意多边形 378"/>
            <p:cNvSpPr/>
            <p:nvPr/>
          </p:nvSpPr>
          <p:spPr>
            <a:xfrm flipH="1">
              <a:off x="6426518" y="2909888"/>
              <a:ext cx="83344" cy="626268"/>
            </a:xfrm>
            <a:custGeom>
              <a:avLst/>
              <a:gdLst>
                <a:gd name="connsiteX0" fmla="*/ 0 w 83344"/>
                <a:gd name="connsiteY0" fmla="*/ 0 h 626268"/>
                <a:gd name="connsiteX1" fmla="*/ 0 w 83344"/>
                <a:gd name="connsiteY1" fmla="*/ 350043 h 626268"/>
                <a:gd name="connsiteX2" fmla="*/ 83344 w 83344"/>
                <a:gd name="connsiteY2" fmla="*/ 433387 h 626268"/>
                <a:gd name="connsiteX3" fmla="*/ 83344 w 83344"/>
                <a:gd name="connsiteY3" fmla="*/ 626268 h 62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344" h="626268">
                  <a:moveTo>
                    <a:pt x="0" y="0"/>
                  </a:moveTo>
                  <a:lnTo>
                    <a:pt x="0" y="350043"/>
                  </a:lnTo>
                  <a:lnTo>
                    <a:pt x="83344" y="433387"/>
                  </a:lnTo>
                  <a:lnTo>
                    <a:pt x="83344" y="626268"/>
                  </a:lnTo>
                </a:path>
              </a:pathLst>
            </a:custGeom>
            <a:noFill/>
            <a:ln w="12700">
              <a:solidFill>
                <a:schemeClr val="accent4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0" name="任意多边形 379"/>
            <p:cNvSpPr/>
            <p:nvPr/>
          </p:nvSpPr>
          <p:spPr>
            <a:xfrm flipH="1">
              <a:off x="6216968" y="2833688"/>
              <a:ext cx="71438" cy="754856"/>
            </a:xfrm>
            <a:custGeom>
              <a:avLst/>
              <a:gdLst>
                <a:gd name="connsiteX0" fmla="*/ 0 w 71438"/>
                <a:gd name="connsiteY0" fmla="*/ 0 h 754856"/>
                <a:gd name="connsiteX1" fmla="*/ 0 w 71438"/>
                <a:gd name="connsiteY1" fmla="*/ 428625 h 754856"/>
                <a:gd name="connsiteX2" fmla="*/ 71438 w 71438"/>
                <a:gd name="connsiteY2" fmla="*/ 500063 h 754856"/>
                <a:gd name="connsiteX3" fmla="*/ 71438 w 71438"/>
                <a:gd name="connsiteY3" fmla="*/ 754856 h 754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438" h="754856">
                  <a:moveTo>
                    <a:pt x="0" y="0"/>
                  </a:moveTo>
                  <a:lnTo>
                    <a:pt x="0" y="428625"/>
                  </a:lnTo>
                  <a:lnTo>
                    <a:pt x="71438" y="500063"/>
                  </a:lnTo>
                  <a:lnTo>
                    <a:pt x="71438" y="754856"/>
                  </a:lnTo>
                </a:path>
              </a:pathLst>
            </a:custGeom>
            <a:noFill/>
            <a:ln w="12700">
              <a:solidFill>
                <a:srgbClr val="9A9A9A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1" name="组合 380"/>
          <p:cNvGrpSpPr/>
          <p:nvPr/>
        </p:nvGrpSpPr>
        <p:grpSpPr>
          <a:xfrm>
            <a:off x="5302648" y="5159542"/>
            <a:ext cx="410366" cy="410366"/>
            <a:chOff x="5302648" y="3995342"/>
            <a:chExt cx="410366" cy="410366"/>
          </a:xfrm>
        </p:grpSpPr>
        <p:sp>
          <p:nvSpPr>
            <p:cNvPr id="382" name="椭圆 381"/>
            <p:cNvSpPr/>
            <p:nvPr/>
          </p:nvSpPr>
          <p:spPr>
            <a:xfrm>
              <a:off x="5357812" y="4050506"/>
              <a:ext cx="300038" cy="300038"/>
            </a:xfrm>
            <a:prstGeom prst="ellipse">
              <a:avLst/>
            </a:prstGeom>
            <a:noFill/>
            <a:ln w="12700">
              <a:solidFill>
                <a:srgbClr val="BED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83" name="直接连接符 382"/>
            <p:cNvCxnSpPr/>
            <p:nvPr/>
          </p:nvCxnSpPr>
          <p:spPr>
            <a:xfrm rot="-5400000">
              <a:off x="5330031" y="4173142"/>
              <a:ext cx="0" cy="54766"/>
            </a:xfrm>
            <a:prstGeom prst="line">
              <a:avLst/>
            </a:prstGeom>
            <a:noFill/>
            <a:ln w="12700">
              <a:solidFill>
                <a:srgbClr val="BEDEFF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4" name="直接连接符 383"/>
            <p:cNvCxnSpPr/>
            <p:nvPr/>
          </p:nvCxnSpPr>
          <p:spPr>
            <a:xfrm rot="-2700000">
              <a:off x="5382107" y="4047418"/>
              <a:ext cx="0" cy="54766"/>
            </a:xfrm>
            <a:prstGeom prst="line">
              <a:avLst/>
            </a:prstGeom>
            <a:noFill/>
            <a:ln w="12700">
              <a:solidFill>
                <a:srgbClr val="BEDEFF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5" name="直接连接符 384"/>
            <p:cNvCxnSpPr/>
            <p:nvPr/>
          </p:nvCxnSpPr>
          <p:spPr>
            <a:xfrm>
              <a:off x="5507831" y="3995342"/>
              <a:ext cx="0" cy="54766"/>
            </a:xfrm>
            <a:prstGeom prst="line">
              <a:avLst/>
            </a:prstGeom>
            <a:noFill/>
            <a:ln w="12700">
              <a:solidFill>
                <a:srgbClr val="BEDEFF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6" name="直接连接符 385"/>
            <p:cNvCxnSpPr/>
            <p:nvPr/>
          </p:nvCxnSpPr>
          <p:spPr>
            <a:xfrm rot="2700000">
              <a:off x="5633555" y="4047418"/>
              <a:ext cx="0" cy="54766"/>
            </a:xfrm>
            <a:prstGeom prst="line">
              <a:avLst/>
            </a:prstGeom>
            <a:noFill/>
            <a:ln w="12700">
              <a:solidFill>
                <a:srgbClr val="BEDEFF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7" name="直接连接符 386"/>
            <p:cNvCxnSpPr/>
            <p:nvPr/>
          </p:nvCxnSpPr>
          <p:spPr>
            <a:xfrm rot="5400000">
              <a:off x="5685631" y="4173142"/>
              <a:ext cx="0" cy="54766"/>
            </a:xfrm>
            <a:prstGeom prst="line">
              <a:avLst/>
            </a:prstGeom>
            <a:noFill/>
            <a:ln w="12700">
              <a:solidFill>
                <a:srgbClr val="BEDEFF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8" name="直接连接符 387"/>
            <p:cNvCxnSpPr/>
            <p:nvPr/>
          </p:nvCxnSpPr>
          <p:spPr>
            <a:xfrm rot="8100000">
              <a:off x="5633555" y="4298866"/>
              <a:ext cx="0" cy="54766"/>
            </a:xfrm>
            <a:prstGeom prst="line">
              <a:avLst/>
            </a:prstGeom>
            <a:noFill/>
            <a:ln w="12700">
              <a:solidFill>
                <a:srgbClr val="BEDEFF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9" name="直接连接符 388"/>
            <p:cNvCxnSpPr/>
            <p:nvPr/>
          </p:nvCxnSpPr>
          <p:spPr>
            <a:xfrm rot="10800000">
              <a:off x="5507831" y="4350942"/>
              <a:ext cx="0" cy="54766"/>
            </a:xfrm>
            <a:prstGeom prst="line">
              <a:avLst/>
            </a:prstGeom>
            <a:noFill/>
            <a:ln w="12700">
              <a:solidFill>
                <a:srgbClr val="BEDEFF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0" name="直接连接符 389"/>
            <p:cNvCxnSpPr/>
            <p:nvPr/>
          </p:nvCxnSpPr>
          <p:spPr>
            <a:xfrm rot="13500000">
              <a:off x="5382107" y="4298866"/>
              <a:ext cx="0" cy="54766"/>
            </a:xfrm>
            <a:prstGeom prst="line">
              <a:avLst/>
            </a:prstGeom>
            <a:noFill/>
            <a:ln w="12700">
              <a:solidFill>
                <a:srgbClr val="BEDEFF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91" name="组合 390"/>
          <p:cNvGrpSpPr/>
          <p:nvPr/>
        </p:nvGrpSpPr>
        <p:grpSpPr>
          <a:xfrm>
            <a:off x="6374605" y="5083737"/>
            <a:ext cx="561976" cy="561976"/>
            <a:chOff x="5302648" y="3995342"/>
            <a:chExt cx="410366" cy="410366"/>
          </a:xfrm>
        </p:grpSpPr>
        <p:sp>
          <p:nvSpPr>
            <p:cNvPr id="392" name="椭圆 391"/>
            <p:cNvSpPr/>
            <p:nvPr/>
          </p:nvSpPr>
          <p:spPr>
            <a:xfrm>
              <a:off x="5357812" y="4050506"/>
              <a:ext cx="300038" cy="300038"/>
            </a:xfrm>
            <a:prstGeom prst="ellipse">
              <a:avLst/>
            </a:prstGeom>
            <a:noFill/>
            <a:ln w="12700">
              <a:solidFill>
                <a:srgbClr val="E9E9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3" name="直接连接符 392"/>
            <p:cNvCxnSpPr/>
            <p:nvPr/>
          </p:nvCxnSpPr>
          <p:spPr>
            <a:xfrm rot="-5400000">
              <a:off x="5330031" y="4173142"/>
              <a:ext cx="0" cy="54766"/>
            </a:xfrm>
            <a:prstGeom prst="line">
              <a:avLst/>
            </a:prstGeom>
            <a:noFill/>
            <a:ln w="12700">
              <a:solidFill>
                <a:srgbClr val="E9E9E9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4" name="直接连接符 393"/>
            <p:cNvCxnSpPr/>
            <p:nvPr/>
          </p:nvCxnSpPr>
          <p:spPr>
            <a:xfrm rot="-2700000">
              <a:off x="5382107" y="4047418"/>
              <a:ext cx="0" cy="54766"/>
            </a:xfrm>
            <a:prstGeom prst="line">
              <a:avLst/>
            </a:prstGeom>
            <a:noFill/>
            <a:ln w="12700">
              <a:solidFill>
                <a:srgbClr val="E9E9E9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5" name="直接连接符 394"/>
            <p:cNvCxnSpPr/>
            <p:nvPr/>
          </p:nvCxnSpPr>
          <p:spPr>
            <a:xfrm>
              <a:off x="5507831" y="3995342"/>
              <a:ext cx="0" cy="54766"/>
            </a:xfrm>
            <a:prstGeom prst="line">
              <a:avLst/>
            </a:prstGeom>
            <a:noFill/>
            <a:ln w="12700">
              <a:solidFill>
                <a:srgbClr val="E9E9E9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6" name="直接连接符 395"/>
            <p:cNvCxnSpPr/>
            <p:nvPr/>
          </p:nvCxnSpPr>
          <p:spPr>
            <a:xfrm rot="2700000">
              <a:off x="5633555" y="4047418"/>
              <a:ext cx="0" cy="54766"/>
            </a:xfrm>
            <a:prstGeom prst="line">
              <a:avLst/>
            </a:prstGeom>
            <a:noFill/>
            <a:ln w="12700">
              <a:solidFill>
                <a:srgbClr val="E9E9E9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7" name="直接连接符 396"/>
            <p:cNvCxnSpPr/>
            <p:nvPr/>
          </p:nvCxnSpPr>
          <p:spPr>
            <a:xfrm rot="5400000">
              <a:off x="5685631" y="4173142"/>
              <a:ext cx="0" cy="54766"/>
            </a:xfrm>
            <a:prstGeom prst="line">
              <a:avLst/>
            </a:prstGeom>
            <a:noFill/>
            <a:ln w="12700">
              <a:solidFill>
                <a:srgbClr val="E9E9E9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8" name="直接连接符 397"/>
            <p:cNvCxnSpPr/>
            <p:nvPr/>
          </p:nvCxnSpPr>
          <p:spPr>
            <a:xfrm rot="8100000">
              <a:off x="5633555" y="4298866"/>
              <a:ext cx="0" cy="54766"/>
            </a:xfrm>
            <a:prstGeom prst="line">
              <a:avLst/>
            </a:prstGeom>
            <a:noFill/>
            <a:ln w="12700">
              <a:solidFill>
                <a:srgbClr val="E9E9E9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9" name="直接连接符 398"/>
            <p:cNvCxnSpPr/>
            <p:nvPr/>
          </p:nvCxnSpPr>
          <p:spPr>
            <a:xfrm rot="10800000">
              <a:off x="5507831" y="4350942"/>
              <a:ext cx="0" cy="54766"/>
            </a:xfrm>
            <a:prstGeom prst="line">
              <a:avLst/>
            </a:prstGeom>
            <a:noFill/>
            <a:ln w="12700">
              <a:solidFill>
                <a:srgbClr val="E9E9E9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0" name="直接连接符 399"/>
            <p:cNvCxnSpPr/>
            <p:nvPr/>
          </p:nvCxnSpPr>
          <p:spPr>
            <a:xfrm rot="13500000">
              <a:off x="5382107" y="4298866"/>
              <a:ext cx="0" cy="54766"/>
            </a:xfrm>
            <a:prstGeom prst="line">
              <a:avLst/>
            </a:prstGeom>
            <a:noFill/>
            <a:ln w="12700">
              <a:solidFill>
                <a:srgbClr val="E9E9E9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01" name="椭圆 400"/>
          <p:cNvSpPr/>
          <p:nvPr/>
        </p:nvSpPr>
        <p:spPr>
          <a:xfrm>
            <a:off x="5826658" y="5431905"/>
            <a:ext cx="509848" cy="509848"/>
          </a:xfrm>
          <a:prstGeom prst="ellipse">
            <a:avLst/>
          </a:prstGeom>
          <a:solidFill>
            <a:srgbClr val="BEDE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$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402" name="组合 401"/>
          <p:cNvGrpSpPr/>
          <p:nvPr/>
        </p:nvGrpSpPr>
        <p:grpSpPr>
          <a:xfrm>
            <a:off x="5355430" y="5648729"/>
            <a:ext cx="354808" cy="147636"/>
            <a:chOff x="5355430" y="4484529"/>
            <a:chExt cx="354808" cy="147636"/>
          </a:xfrm>
        </p:grpSpPr>
        <p:cxnSp>
          <p:nvCxnSpPr>
            <p:cNvPr id="403" name="直接连接符 402"/>
            <p:cNvCxnSpPr/>
            <p:nvPr/>
          </p:nvCxnSpPr>
          <p:spPr>
            <a:xfrm flipH="1">
              <a:off x="5355430" y="4484529"/>
              <a:ext cx="354808" cy="0"/>
            </a:xfrm>
            <a:prstGeom prst="line">
              <a:avLst/>
            </a:prstGeom>
            <a:noFill/>
            <a:ln w="12700">
              <a:solidFill>
                <a:srgbClr val="DDDD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4" name="直接连接符 403"/>
            <p:cNvCxnSpPr/>
            <p:nvPr/>
          </p:nvCxnSpPr>
          <p:spPr>
            <a:xfrm flipH="1">
              <a:off x="5355430" y="4558347"/>
              <a:ext cx="354808" cy="0"/>
            </a:xfrm>
            <a:prstGeom prst="line">
              <a:avLst/>
            </a:prstGeom>
            <a:noFill/>
            <a:ln w="28575">
              <a:solidFill>
                <a:srgbClr val="9A9A9A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5" name="直接连接符 404"/>
            <p:cNvCxnSpPr/>
            <p:nvPr/>
          </p:nvCxnSpPr>
          <p:spPr>
            <a:xfrm flipH="1">
              <a:off x="5355430" y="4632165"/>
              <a:ext cx="354808" cy="0"/>
            </a:xfrm>
            <a:prstGeom prst="line">
              <a:avLst/>
            </a:prstGeom>
            <a:noFill/>
            <a:ln w="12700">
              <a:solidFill>
                <a:srgbClr val="DDDD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06" name="组合 405"/>
          <p:cNvGrpSpPr/>
          <p:nvPr/>
        </p:nvGrpSpPr>
        <p:grpSpPr>
          <a:xfrm>
            <a:off x="6506228" y="5722547"/>
            <a:ext cx="282716" cy="73818"/>
            <a:chOff x="6506228" y="4558347"/>
            <a:chExt cx="282716" cy="73818"/>
          </a:xfrm>
        </p:grpSpPr>
        <p:cxnSp>
          <p:nvCxnSpPr>
            <p:cNvPr id="407" name="直接连接符 406"/>
            <p:cNvCxnSpPr/>
            <p:nvPr/>
          </p:nvCxnSpPr>
          <p:spPr>
            <a:xfrm flipH="1">
              <a:off x="6506228" y="4558347"/>
              <a:ext cx="282716" cy="0"/>
            </a:xfrm>
            <a:prstGeom prst="line">
              <a:avLst/>
            </a:prstGeom>
            <a:noFill/>
            <a:ln w="38100">
              <a:solidFill>
                <a:srgbClr val="9A9A9A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8" name="直接连接符 407"/>
            <p:cNvCxnSpPr/>
            <p:nvPr/>
          </p:nvCxnSpPr>
          <p:spPr>
            <a:xfrm flipH="1">
              <a:off x="6506228" y="4632165"/>
              <a:ext cx="137460" cy="0"/>
            </a:xfrm>
            <a:prstGeom prst="line">
              <a:avLst/>
            </a:prstGeom>
            <a:noFill/>
            <a:ln w="12700">
              <a:solidFill>
                <a:srgbClr val="DDDD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11" name="TextBox 2"/>
          <p:cNvSpPr txBox="1"/>
          <p:nvPr/>
        </p:nvSpPr>
        <p:spPr>
          <a:xfrm>
            <a:off x="4907065" y="3577603"/>
            <a:ext cx="2352856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0" b="1" kern="0" dirty="0">
                <a:solidFill>
                  <a:srgbClr val="1D5F11"/>
                </a:solidFill>
                <a:latin typeface="GE Inspira Sans" panose="020B0503060000000003" pitchFamily="34" charset="0"/>
              </a:rPr>
              <a:t>4.5</a:t>
            </a:r>
            <a:endParaRPr lang="en-US" sz="4000" dirty="0">
              <a:solidFill>
                <a:srgbClr val="1D5F11"/>
              </a:solidFill>
              <a:latin typeface="GE Inspira Sans" panose="020B0503060000000003" pitchFamily="34" charset="0"/>
              <a:ea typeface="GE汉仪中圆简" panose="02010600000101010101" pitchFamily="2" charset="-122"/>
            </a:endParaRPr>
          </a:p>
        </p:txBody>
      </p:sp>
      <p:sp>
        <p:nvSpPr>
          <p:cNvPr id="412" name="Rectangle 13"/>
          <p:cNvSpPr/>
          <p:nvPr/>
        </p:nvSpPr>
        <p:spPr>
          <a:xfrm>
            <a:off x="4551499" y="4633981"/>
            <a:ext cx="3063988" cy="8402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dirty="0">
                <a:solidFill>
                  <a:srgbClr val="9A9A9A"/>
                </a:solidFill>
                <a:latin typeface="GE Inspira Sans" panose="020B0503060000000003" pitchFamily="34" charset="0"/>
                <a:ea typeface="GE汉仪中圆简" panose="02010600000101010101" pitchFamily="2" charset="-122"/>
              </a:rPr>
              <a:t>截至</a:t>
            </a:r>
            <a:r>
              <a:rPr lang="en-US" altLang="zh-CN" dirty="0">
                <a:solidFill>
                  <a:srgbClr val="9A9A9A"/>
                </a:solidFill>
                <a:latin typeface="GE Inspira Sans" panose="020B0503060000000003" pitchFamily="34" charset="0"/>
                <a:ea typeface="GE汉仪中圆简" panose="02010600000101010101" pitchFamily="2" charset="-122"/>
              </a:rPr>
              <a:t>2020</a:t>
            </a:r>
            <a:r>
              <a:rPr lang="zh-CN" altLang="en-US" dirty="0">
                <a:solidFill>
                  <a:srgbClr val="9A9A9A"/>
                </a:solidFill>
                <a:latin typeface="GE Inspira Sans" panose="020B0503060000000003" pitchFamily="34" charset="0"/>
                <a:ea typeface="GE汉仪中圆简" panose="02010600000101010101" pitchFamily="2" charset="-122"/>
              </a:rPr>
              <a:t>年</a:t>
            </a:r>
            <a:endParaRPr lang="en-US" altLang="zh-CN" dirty="0">
              <a:solidFill>
                <a:srgbClr val="9A9A9A"/>
              </a:solidFill>
              <a:latin typeface="GE Inspira Sans" panose="020B0503060000000003" pitchFamily="34" charset="0"/>
              <a:ea typeface="GE汉仪中圆简" panose="02010600000101010101" pitchFamily="2" charset="-122"/>
            </a:endParaRPr>
          </a:p>
          <a:p>
            <a:pPr algn="ctr">
              <a:lnSpc>
                <a:spcPct val="90000"/>
              </a:lnSpc>
            </a:pPr>
            <a:r>
              <a:rPr lang="zh-CN" altLang="en-US" dirty="0">
                <a:solidFill>
                  <a:srgbClr val="9A9A9A"/>
                </a:solidFill>
                <a:latin typeface="GE Inspira Sans" panose="020B0503060000000003" pitchFamily="34" charset="0"/>
                <a:ea typeface="GE汉仪中圆简" panose="02010600000101010101" pitchFamily="2" charset="-122"/>
              </a:rPr>
              <a:t>平均医院利润率可能会下降</a:t>
            </a:r>
            <a:r>
              <a:rPr lang="en-US" altLang="zh-CN" dirty="0">
                <a:solidFill>
                  <a:srgbClr val="9A9A9A"/>
                </a:solidFill>
                <a:latin typeface="GE Inspira Sans" panose="020B0503060000000003" pitchFamily="34" charset="0"/>
                <a:ea typeface="GE汉仪中圆简" panose="02010600000101010101" pitchFamily="2" charset="-122"/>
              </a:rPr>
              <a:t>3.5%~4.5%</a:t>
            </a:r>
          </a:p>
        </p:txBody>
      </p:sp>
      <p:sp>
        <p:nvSpPr>
          <p:cNvPr id="415" name="弧形 414"/>
          <p:cNvSpPr/>
          <p:nvPr/>
        </p:nvSpPr>
        <p:spPr>
          <a:xfrm>
            <a:off x="9418956" y="4217246"/>
            <a:ext cx="781594" cy="781594"/>
          </a:xfrm>
          <a:prstGeom prst="arc">
            <a:avLst>
              <a:gd name="adj1" fmla="val 7443986"/>
              <a:gd name="adj2" fmla="val 5389762"/>
            </a:avLst>
          </a:prstGeom>
          <a:noFill/>
          <a:ln w="12700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弧形 415"/>
          <p:cNvSpPr/>
          <p:nvPr/>
        </p:nvSpPr>
        <p:spPr>
          <a:xfrm flipH="1" flipV="1">
            <a:off x="9418956" y="4998568"/>
            <a:ext cx="781594" cy="781594"/>
          </a:xfrm>
          <a:prstGeom prst="arc">
            <a:avLst>
              <a:gd name="adj1" fmla="val 7443986"/>
              <a:gd name="adj2" fmla="val 5389762"/>
            </a:avLst>
          </a:prstGeom>
          <a:noFill/>
          <a:ln w="12700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椭圆 416"/>
          <p:cNvSpPr/>
          <p:nvPr/>
        </p:nvSpPr>
        <p:spPr>
          <a:xfrm>
            <a:off x="9615806" y="4414096"/>
            <a:ext cx="387894" cy="387894"/>
          </a:xfrm>
          <a:prstGeom prst="ellipse">
            <a:avLst/>
          </a:prstGeom>
          <a:noFill/>
          <a:ln w="12700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椭圆 417"/>
          <p:cNvSpPr/>
          <p:nvPr/>
        </p:nvSpPr>
        <p:spPr>
          <a:xfrm>
            <a:off x="9615806" y="5195418"/>
            <a:ext cx="387894" cy="387894"/>
          </a:xfrm>
          <a:prstGeom prst="ellipse">
            <a:avLst/>
          </a:prstGeom>
          <a:noFill/>
          <a:ln w="12700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9" name="椭圆 418"/>
          <p:cNvSpPr/>
          <p:nvPr/>
        </p:nvSpPr>
        <p:spPr>
          <a:xfrm>
            <a:off x="9752195" y="4550485"/>
            <a:ext cx="115116" cy="115116"/>
          </a:xfrm>
          <a:prstGeom prst="ellipse">
            <a:avLst/>
          </a:prstGeom>
          <a:solidFill>
            <a:srgbClr val="BEDEFF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0" name="椭圆 419"/>
          <p:cNvSpPr/>
          <p:nvPr/>
        </p:nvSpPr>
        <p:spPr>
          <a:xfrm>
            <a:off x="9752195" y="5331807"/>
            <a:ext cx="115116" cy="115116"/>
          </a:xfrm>
          <a:prstGeom prst="ellipse">
            <a:avLst/>
          </a:prstGeom>
          <a:solidFill>
            <a:srgbClr val="9A9A9A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1" name="组合 420"/>
          <p:cNvGrpSpPr/>
          <p:nvPr/>
        </p:nvGrpSpPr>
        <p:grpSpPr>
          <a:xfrm>
            <a:off x="9418956" y="4090518"/>
            <a:ext cx="781594" cy="517525"/>
            <a:chOff x="5854156" y="2206625"/>
            <a:chExt cx="781594" cy="517525"/>
          </a:xfrm>
        </p:grpSpPr>
        <p:cxnSp>
          <p:nvCxnSpPr>
            <p:cNvPr id="422" name="直接连接符 421"/>
            <p:cNvCxnSpPr/>
            <p:nvPr/>
          </p:nvCxnSpPr>
          <p:spPr>
            <a:xfrm>
              <a:off x="5854156" y="2206625"/>
              <a:ext cx="0" cy="517525"/>
            </a:xfrm>
            <a:prstGeom prst="line">
              <a:avLst/>
            </a:prstGeom>
            <a:noFill/>
            <a:ln w="12700">
              <a:solidFill>
                <a:schemeClr val="accent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3" name="直接连接符 422"/>
            <p:cNvCxnSpPr/>
            <p:nvPr/>
          </p:nvCxnSpPr>
          <p:spPr>
            <a:xfrm>
              <a:off x="6635750" y="2206625"/>
              <a:ext cx="0" cy="517525"/>
            </a:xfrm>
            <a:prstGeom prst="line">
              <a:avLst/>
            </a:prstGeom>
            <a:noFill/>
            <a:ln w="12700">
              <a:solidFill>
                <a:schemeClr val="accent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4" name="组合 423"/>
          <p:cNvGrpSpPr/>
          <p:nvPr/>
        </p:nvGrpSpPr>
        <p:grpSpPr>
          <a:xfrm>
            <a:off x="9418956" y="5389365"/>
            <a:ext cx="781594" cy="517525"/>
            <a:chOff x="5854156" y="3505472"/>
            <a:chExt cx="781594" cy="517525"/>
          </a:xfrm>
        </p:grpSpPr>
        <p:cxnSp>
          <p:nvCxnSpPr>
            <p:cNvPr id="425" name="直接连接符 424"/>
            <p:cNvCxnSpPr/>
            <p:nvPr/>
          </p:nvCxnSpPr>
          <p:spPr>
            <a:xfrm>
              <a:off x="5854156" y="3505472"/>
              <a:ext cx="0" cy="517525"/>
            </a:xfrm>
            <a:prstGeom prst="line">
              <a:avLst/>
            </a:prstGeom>
            <a:noFill/>
            <a:ln w="12700">
              <a:solidFill>
                <a:schemeClr val="accent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6" name="直接连接符 425"/>
            <p:cNvCxnSpPr/>
            <p:nvPr/>
          </p:nvCxnSpPr>
          <p:spPr>
            <a:xfrm>
              <a:off x="6635750" y="3505472"/>
              <a:ext cx="0" cy="517525"/>
            </a:xfrm>
            <a:prstGeom prst="line">
              <a:avLst/>
            </a:prstGeom>
            <a:noFill/>
            <a:ln w="12700">
              <a:solidFill>
                <a:schemeClr val="accent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7" name="组合 426"/>
          <p:cNvGrpSpPr/>
          <p:nvPr/>
        </p:nvGrpSpPr>
        <p:grpSpPr>
          <a:xfrm>
            <a:off x="9035325" y="4090518"/>
            <a:ext cx="1548855" cy="1816100"/>
            <a:chOff x="5470525" y="2206625"/>
            <a:chExt cx="1548855" cy="1816100"/>
          </a:xfrm>
        </p:grpSpPr>
        <p:cxnSp>
          <p:nvCxnSpPr>
            <p:cNvPr id="428" name="直接连接符 427"/>
            <p:cNvCxnSpPr/>
            <p:nvPr/>
          </p:nvCxnSpPr>
          <p:spPr>
            <a:xfrm>
              <a:off x="5470525" y="2206625"/>
              <a:ext cx="0" cy="1816100"/>
            </a:xfrm>
            <a:prstGeom prst="line">
              <a:avLst/>
            </a:prstGeom>
            <a:noFill/>
            <a:ln w="38100">
              <a:solidFill>
                <a:srgbClr val="E9E9E9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9" name="直接连接符 428"/>
            <p:cNvCxnSpPr/>
            <p:nvPr/>
          </p:nvCxnSpPr>
          <p:spPr>
            <a:xfrm>
              <a:off x="5530850" y="2206625"/>
              <a:ext cx="0" cy="1816100"/>
            </a:xfrm>
            <a:prstGeom prst="line">
              <a:avLst/>
            </a:prstGeom>
            <a:noFill/>
            <a:ln w="19050">
              <a:solidFill>
                <a:srgbClr val="9A9A9A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0" name="直接连接符 429"/>
            <p:cNvCxnSpPr/>
            <p:nvPr/>
          </p:nvCxnSpPr>
          <p:spPr>
            <a:xfrm>
              <a:off x="5594350" y="2206625"/>
              <a:ext cx="0" cy="1816100"/>
            </a:xfrm>
            <a:prstGeom prst="line">
              <a:avLst/>
            </a:prstGeom>
            <a:noFill/>
            <a:ln w="12700">
              <a:solidFill>
                <a:srgbClr val="BEDEFF"/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1" name="直接连接符 430"/>
            <p:cNvCxnSpPr/>
            <p:nvPr/>
          </p:nvCxnSpPr>
          <p:spPr>
            <a:xfrm>
              <a:off x="5664200" y="2206625"/>
              <a:ext cx="0" cy="1816100"/>
            </a:xfrm>
            <a:prstGeom prst="line">
              <a:avLst/>
            </a:prstGeom>
            <a:noFill/>
            <a:ln w="12700">
              <a:solidFill>
                <a:srgbClr val="BEDEFF"/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2" name="直接连接符 431"/>
            <p:cNvCxnSpPr/>
            <p:nvPr/>
          </p:nvCxnSpPr>
          <p:spPr>
            <a:xfrm>
              <a:off x="5788025" y="2206625"/>
              <a:ext cx="0" cy="1816100"/>
            </a:xfrm>
            <a:prstGeom prst="line">
              <a:avLst/>
            </a:prstGeom>
            <a:noFill/>
            <a:ln w="12700">
              <a:solidFill>
                <a:srgbClr val="9A9A9A"/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3" name="直接连接符 432"/>
            <p:cNvCxnSpPr/>
            <p:nvPr/>
          </p:nvCxnSpPr>
          <p:spPr>
            <a:xfrm flipH="1">
              <a:off x="7019380" y="2206625"/>
              <a:ext cx="0" cy="1816100"/>
            </a:xfrm>
            <a:prstGeom prst="line">
              <a:avLst/>
            </a:prstGeom>
            <a:noFill/>
            <a:ln w="38100">
              <a:solidFill>
                <a:srgbClr val="E9E9E9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4" name="直接连接符 433"/>
            <p:cNvCxnSpPr/>
            <p:nvPr/>
          </p:nvCxnSpPr>
          <p:spPr>
            <a:xfrm flipH="1">
              <a:off x="6959055" y="2206625"/>
              <a:ext cx="0" cy="1816100"/>
            </a:xfrm>
            <a:prstGeom prst="line">
              <a:avLst/>
            </a:prstGeom>
            <a:noFill/>
            <a:ln w="19050">
              <a:solidFill>
                <a:srgbClr val="9A9A9A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5" name="直接连接符 434"/>
            <p:cNvCxnSpPr/>
            <p:nvPr/>
          </p:nvCxnSpPr>
          <p:spPr>
            <a:xfrm flipH="1">
              <a:off x="6895555" y="2206625"/>
              <a:ext cx="0" cy="1816100"/>
            </a:xfrm>
            <a:prstGeom prst="line">
              <a:avLst/>
            </a:prstGeom>
            <a:noFill/>
            <a:ln w="12700">
              <a:solidFill>
                <a:srgbClr val="BEDEFF"/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6" name="直接连接符 435"/>
            <p:cNvCxnSpPr/>
            <p:nvPr/>
          </p:nvCxnSpPr>
          <p:spPr>
            <a:xfrm flipH="1">
              <a:off x="6825705" y="2206625"/>
              <a:ext cx="0" cy="1816100"/>
            </a:xfrm>
            <a:prstGeom prst="line">
              <a:avLst/>
            </a:prstGeom>
            <a:noFill/>
            <a:ln w="12700">
              <a:solidFill>
                <a:srgbClr val="BEDEFF"/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7" name="直接连接符 436"/>
            <p:cNvCxnSpPr/>
            <p:nvPr/>
          </p:nvCxnSpPr>
          <p:spPr>
            <a:xfrm flipH="1">
              <a:off x="6701880" y="2206625"/>
              <a:ext cx="0" cy="1816100"/>
            </a:xfrm>
            <a:prstGeom prst="line">
              <a:avLst/>
            </a:prstGeom>
            <a:noFill/>
            <a:ln w="12700">
              <a:solidFill>
                <a:srgbClr val="9A9A9A"/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40" name="TextBox 2"/>
          <p:cNvSpPr txBox="1"/>
          <p:nvPr/>
        </p:nvSpPr>
        <p:spPr>
          <a:xfrm>
            <a:off x="8627973" y="3577603"/>
            <a:ext cx="2352856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0" b="1" kern="0" dirty="0">
                <a:solidFill>
                  <a:srgbClr val="1D5F11"/>
                </a:solidFill>
                <a:latin typeface="GE Inspira Sans" panose="020B0503060000000003" pitchFamily="34" charset="0"/>
              </a:rPr>
              <a:t>73%</a:t>
            </a:r>
            <a:endParaRPr lang="en-US" sz="4000" dirty="0">
              <a:solidFill>
                <a:srgbClr val="1D5F11"/>
              </a:solidFill>
              <a:latin typeface="GE Inspira Sans" panose="020B0503060000000003" pitchFamily="34" charset="0"/>
              <a:ea typeface="GE汉仪中圆简" panose="02010600000101010101" pitchFamily="2" charset="-122"/>
            </a:endParaRPr>
          </a:p>
        </p:txBody>
      </p:sp>
      <p:sp>
        <p:nvSpPr>
          <p:cNvPr id="441" name="Rectangle 13"/>
          <p:cNvSpPr/>
          <p:nvPr/>
        </p:nvSpPr>
        <p:spPr>
          <a:xfrm>
            <a:off x="8627555" y="4730931"/>
            <a:ext cx="2353692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zh-CN" altLang="en-US" dirty="0">
                <a:solidFill>
                  <a:srgbClr val="9A9A9A"/>
                </a:solidFill>
                <a:latin typeface="GE Inspira Sans" panose="020B0503060000000003" pitchFamily="34" charset="0"/>
                <a:ea typeface="GE汉仪中圆简" panose="02010600000101010101" pitchFamily="2" charset="-122"/>
              </a:rPr>
              <a:t>医院不能覆盖</a:t>
            </a:r>
            <a:endParaRPr lang="en-US" altLang="zh-CN" dirty="0">
              <a:solidFill>
                <a:srgbClr val="9A9A9A"/>
              </a:solidFill>
              <a:latin typeface="GE Inspira Sans" panose="020B0503060000000003" pitchFamily="34" charset="0"/>
              <a:ea typeface="GE汉仪中圆简" panose="02010600000101010101" pitchFamily="2" charset="-122"/>
            </a:endParaRPr>
          </a:p>
          <a:p>
            <a:pPr algn="ctr"/>
            <a:r>
              <a:rPr lang="zh-CN" altLang="en-US" dirty="0">
                <a:solidFill>
                  <a:srgbClr val="9A9A9A"/>
                </a:solidFill>
                <a:latin typeface="GE Inspira Sans" panose="020B0503060000000003" pitchFamily="34" charset="0"/>
                <a:ea typeface="GE汉仪中圆简" panose="02010600000101010101" pitchFamily="2" charset="-122"/>
              </a:rPr>
              <a:t>设备全生命周期管理</a:t>
            </a:r>
            <a:endParaRPr lang="en-US" altLang="zh-CN" dirty="0">
              <a:solidFill>
                <a:srgbClr val="9A9A9A"/>
              </a:solidFill>
              <a:latin typeface="GE Inspira Sans" panose="020B0503060000000003" pitchFamily="34" charset="0"/>
              <a:ea typeface="GE汉仪中圆简" panose="02010600000101010101" pitchFamily="2" charset="-122"/>
            </a:endParaRPr>
          </a:p>
        </p:txBody>
      </p:sp>
      <p:sp>
        <p:nvSpPr>
          <p:cNvPr id="442" name="Title 1"/>
          <p:cNvSpPr txBox="1">
            <a:spLocks/>
          </p:cNvSpPr>
          <p:nvPr/>
        </p:nvSpPr>
        <p:spPr bwMode="auto">
          <a:xfrm>
            <a:off x="3725956" y="510063"/>
            <a:ext cx="4682938" cy="914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b="1" dirty="0">
                <a:solidFill>
                  <a:schemeClr val="accent4"/>
                </a:solidFill>
              </a:rPr>
              <a:t>医院面临的挑战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1233" name="Freeform 320"/>
          <p:cNvSpPr>
            <a:spLocks noEditPoints="1"/>
          </p:cNvSpPr>
          <p:nvPr/>
        </p:nvSpPr>
        <p:spPr bwMode="auto">
          <a:xfrm>
            <a:off x="2018673" y="5475133"/>
            <a:ext cx="522334" cy="473833"/>
          </a:xfrm>
          <a:custGeom>
            <a:avLst/>
            <a:gdLst>
              <a:gd name="T0" fmla="*/ 496 w 496"/>
              <a:gd name="T1" fmla="*/ 0 h 449"/>
              <a:gd name="T2" fmla="*/ 251 w 496"/>
              <a:gd name="T3" fmla="*/ 449 h 449"/>
              <a:gd name="T4" fmla="*/ 267 w 496"/>
              <a:gd name="T5" fmla="*/ 14 h 449"/>
              <a:gd name="T6" fmla="*/ 480 w 496"/>
              <a:gd name="T7" fmla="*/ 186 h 449"/>
              <a:gd name="T8" fmla="*/ 267 w 496"/>
              <a:gd name="T9" fmla="*/ 14 h 449"/>
              <a:gd name="T10" fmla="*/ 280 w 496"/>
              <a:gd name="T11" fmla="*/ 172 h 449"/>
              <a:gd name="T12" fmla="*/ 467 w 496"/>
              <a:gd name="T13" fmla="*/ 24 h 449"/>
              <a:gd name="T14" fmla="*/ 344 w 496"/>
              <a:gd name="T15" fmla="*/ 60 h 449"/>
              <a:gd name="T16" fmla="*/ 335 w 496"/>
              <a:gd name="T17" fmla="*/ 69 h 449"/>
              <a:gd name="T18" fmla="*/ 404 w 496"/>
              <a:gd name="T19" fmla="*/ 78 h 449"/>
              <a:gd name="T20" fmla="*/ 413 w 496"/>
              <a:gd name="T21" fmla="*/ 69 h 449"/>
              <a:gd name="T22" fmla="*/ 344 w 496"/>
              <a:gd name="T23" fmla="*/ 60 h 449"/>
              <a:gd name="T24" fmla="*/ 267 w 496"/>
              <a:gd name="T25" fmla="*/ 387 h 449"/>
              <a:gd name="T26" fmla="*/ 480 w 496"/>
              <a:gd name="T27" fmla="*/ 215 h 449"/>
              <a:gd name="T28" fmla="*/ 280 w 496"/>
              <a:gd name="T29" fmla="*/ 226 h 449"/>
              <a:gd name="T30" fmla="*/ 467 w 496"/>
              <a:gd name="T31" fmla="*/ 373 h 449"/>
              <a:gd name="T32" fmla="*/ 280 w 496"/>
              <a:gd name="T33" fmla="*/ 226 h 449"/>
              <a:gd name="T34" fmla="*/ 335 w 496"/>
              <a:gd name="T35" fmla="*/ 270 h 449"/>
              <a:gd name="T36" fmla="*/ 344 w 496"/>
              <a:gd name="T37" fmla="*/ 279 h 449"/>
              <a:gd name="T38" fmla="*/ 413 w 496"/>
              <a:gd name="T39" fmla="*/ 270 h 449"/>
              <a:gd name="T40" fmla="*/ 404 w 496"/>
              <a:gd name="T41" fmla="*/ 261 h 449"/>
              <a:gd name="T42" fmla="*/ 37 w 496"/>
              <a:gd name="T43" fmla="*/ 149 h 449"/>
              <a:gd name="T44" fmla="*/ 113 w 496"/>
              <a:gd name="T45" fmla="*/ 161 h 449"/>
              <a:gd name="T46" fmla="*/ 219 w 496"/>
              <a:gd name="T47" fmla="*/ 279 h 449"/>
              <a:gd name="T48" fmla="*/ 37 w 496"/>
              <a:gd name="T49" fmla="*/ 149 h 449"/>
              <a:gd name="T50" fmla="*/ 109 w 496"/>
              <a:gd name="T51" fmla="*/ 202 h 449"/>
              <a:gd name="T52" fmla="*/ 81 w 496"/>
              <a:gd name="T53" fmla="*/ 237 h 449"/>
              <a:gd name="T54" fmla="*/ 109 w 496"/>
              <a:gd name="T55" fmla="*/ 265 h 449"/>
              <a:gd name="T56" fmla="*/ 143 w 496"/>
              <a:gd name="T57" fmla="*/ 237 h 449"/>
              <a:gd name="T58" fmla="*/ 171 w 496"/>
              <a:gd name="T59" fmla="*/ 202 h 449"/>
              <a:gd name="T60" fmla="*/ 143 w 496"/>
              <a:gd name="T61" fmla="*/ 175 h 449"/>
              <a:gd name="T62" fmla="*/ 0 w 496"/>
              <a:gd name="T63" fmla="*/ 81 h 449"/>
              <a:gd name="T64" fmla="*/ 19 w 496"/>
              <a:gd name="T65" fmla="*/ 226 h 449"/>
              <a:gd name="T66" fmla="*/ 95 w 496"/>
              <a:gd name="T67" fmla="*/ 117 h 449"/>
              <a:gd name="T68" fmla="*/ 189 w 496"/>
              <a:gd name="T69" fmla="*/ 131 h 449"/>
              <a:gd name="T70" fmla="*/ 104 w 496"/>
              <a:gd name="T71" fmla="*/ 98 h 449"/>
              <a:gd name="T72" fmla="*/ 81 w 496"/>
              <a:gd name="T73" fmla="*/ 98 h 449"/>
              <a:gd name="T74" fmla="*/ 19 w 496"/>
              <a:gd name="T75" fmla="*/ 83 h 449"/>
              <a:gd name="T76" fmla="*/ 0 w 496"/>
              <a:gd name="T77" fmla="*/ 81 h 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496" h="449">
                <a:moveTo>
                  <a:pt x="251" y="0"/>
                </a:moveTo>
                <a:cubicBezTo>
                  <a:pt x="496" y="0"/>
                  <a:pt x="496" y="0"/>
                  <a:pt x="496" y="0"/>
                </a:cubicBezTo>
                <a:cubicBezTo>
                  <a:pt x="496" y="449"/>
                  <a:pt x="496" y="449"/>
                  <a:pt x="496" y="449"/>
                </a:cubicBezTo>
                <a:cubicBezTo>
                  <a:pt x="251" y="449"/>
                  <a:pt x="251" y="449"/>
                  <a:pt x="251" y="449"/>
                </a:cubicBezTo>
                <a:cubicBezTo>
                  <a:pt x="251" y="0"/>
                  <a:pt x="251" y="0"/>
                  <a:pt x="251" y="0"/>
                </a:cubicBezTo>
                <a:close/>
                <a:moveTo>
                  <a:pt x="267" y="14"/>
                </a:moveTo>
                <a:cubicBezTo>
                  <a:pt x="267" y="186"/>
                  <a:pt x="267" y="186"/>
                  <a:pt x="267" y="186"/>
                </a:cubicBezTo>
                <a:cubicBezTo>
                  <a:pt x="480" y="186"/>
                  <a:pt x="480" y="186"/>
                  <a:pt x="480" y="186"/>
                </a:cubicBezTo>
                <a:cubicBezTo>
                  <a:pt x="480" y="14"/>
                  <a:pt x="480" y="14"/>
                  <a:pt x="480" y="14"/>
                </a:cubicBezTo>
                <a:cubicBezTo>
                  <a:pt x="267" y="14"/>
                  <a:pt x="267" y="14"/>
                  <a:pt x="267" y="14"/>
                </a:cubicBezTo>
                <a:close/>
                <a:moveTo>
                  <a:pt x="280" y="24"/>
                </a:moveTo>
                <a:cubicBezTo>
                  <a:pt x="280" y="172"/>
                  <a:pt x="280" y="172"/>
                  <a:pt x="280" y="172"/>
                </a:cubicBezTo>
                <a:cubicBezTo>
                  <a:pt x="467" y="172"/>
                  <a:pt x="467" y="172"/>
                  <a:pt x="467" y="172"/>
                </a:cubicBezTo>
                <a:cubicBezTo>
                  <a:pt x="467" y="24"/>
                  <a:pt x="467" y="24"/>
                  <a:pt x="467" y="24"/>
                </a:cubicBezTo>
                <a:cubicBezTo>
                  <a:pt x="280" y="24"/>
                  <a:pt x="280" y="24"/>
                  <a:pt x="280" y="24"/>
                </a:cubicBezTo>
                <a:close/>
                <a:moveTo>
                  <a:pt x="344" y="60"/>
                </a:moveTo>
                <a:cubicBezTo>
                  <a:pt x="339" y="60"/>
                  <a:pt x="335" y="64"/>
                  <a:pt x="335" y="69"/>
                </a:cubicBezTo>
                <a:cubicBezTo>
                  <a:pt x="335" y="69"/>
                  <a:pt x="335" y="69"/>
                  <a:pt x="335" y="69"/>
                </a:cubicBezTo>
                <a:cubicBezTo>
                  <a:pt x="335" y="74"/>
                  <a:pt x="339" y="78"/>
                  <a:pt x="344" y="78"/>
                </a:cubicBezTo>
                <a:cubicBezTo>
                  <a:pt x="404" y="78"/>
                  <a:pt x="404" y="78"/>
                  <a:pt x="404" y="78"/>
                </a:cubicBezTo>
                <a:cubicBezTo>
                  <a:pt x="409" y="78"/>
                  <a:pt x="413" y="74"/>
                  <a:pt x="413" y="69"/>
                </a:cubicBezTo>
                <a:cubicBezTo>
                  <a:pt x="413" y="69"/>
                  <a:pt x="413" y="69"/>
                  <a:pt x="413" y="69"/>
                </a:cubicBezTo>
                <a:cubicBezTo>
                  <a:pt x="413" y="64"/>
                  <a:pt x="409" y="60"/>
                  <a:pt x="404" y="60"/>
                </a:cubicBezTo>
                <a:cubicBezTo>
                  <a:pt x="344" y="60"/>
                  <a:pt x="344" y="60"/>
                  <a:pt x="344" y="60"/>
                </a:cubicBezTo>
                <a:close/>
                <a:moveTo>
                  <a:pt x="267" y="215"/>
                </a:moveTo>
                <a:cubicBezTo>
                  <a:pt x="267" y="387"/>
                  <a:pt x="267" y="387"/>
                  <a:pt x="267" y="387"/>
                </a:cubicBezTo>
                <a:cubicBezTo>
                  <a:pt x="480" y="387"/>
                  <a:pt x="480" y="387"/>
                  <a:pt x="480" y="387"/>
                </a:cubicBezTo>
                <a:cubicBezTo>
                  <a:pt x="480" y="215"/>
                  <a:pt x="480" y="215"/>
                  <a:pt x="480" y="215"/>
                </a:cubicBezTo>
                <a:cubicBezTo>
                  <a:pt x="267" y="215"/>
                  <a:pt x="267" y="215"/>
                  <a:pt x="267" y="215"/>
                </a:cubicBezTo>
                <a:close/>
                <a:moveTo>
                  <a:pt x="280" y="226"/>
                </a:moveTo>
                <a:cubicBezTo>
                  <a:pt x="280" y="373"/>
                  <a:pt x="280" y="373"/>
                  <a:pt x="280" y="373"/>
                </a:cubicBezTo>
                <a:cubicBezTo>
                  <a:pt x="467" y="373"/>
                  <a:pt x="467" y="373"/>
                  <a:pt x="467" y="373"/>
                </a:cubicBezTo>
                <a:cubicBezTo>
                  <a:pt x="467" y="226"/>
                  <a:pt x="467" y="226"/>
                  <a:pt x="467" y="226"/>
                </a:cubicBezTo>
                <a:cubicBezTo>
                  <a:pt x="280" y="226"/>
                  <a:pt x="280" y="226"/>
                  <a:pt x="280" y="226"/>
                </a:cubicBezTo>
                <a:close/>
                <a:moveTo>
                  <a:pt x="344" y="261"/>
                </a:moveTo>
                <a:cubicBezTo>
                  <a:pt x="339" y="261"/>
                  <a:pt x="335" y="265"/>
                  <a:pt x="335" y="270"/>
                </a:cubicBezTo>
                <a:cubicBezTo>
                  <a:pt x="335" y="270"/>
                  <a:pt x="335" y="270"/>
                  <a:pt x="335" y="270"/>
                </a:cubicBezTo>
                <a:cubicBezTo>
                  <a:pt x="335" y="275"/>
                  <a:pt x="339" y="279"/>
                  <a:pt x="344" y="279"/>
                </a:cubicBezTo>
                <a:cubicBezTo>
                  <a:pt x="404" y="279"/>
                  <a:pt x="404" y="279"/>
                  <a:pt x="404" y="279"/>
                </a:cubicBezTo>
                <a:cubicBezTo>
                  <a:pt x="409" y="279"/>
                  <a:pt x="413" y="275"/>
                  <a:pt x="413" y="270"/>
                </a:cubicBezTo>
                <a:cubicBezTo>
                  <a:pt x="413" y="270"/>
                  <a:pt x="413" y="270"/>
                  <a:pt x="413" y="270"/>
                </a:cubicBezTo>
                <a:cubicBezTo>
                  <a:pt x="413" y="265"/>
                  <a:pt x="409" y="261"/>
                  <a:pt x="404" y="261"/>
                </a:cubicBezTo>
                <a:cubicBezTo>
                  <a:pt x="344" y="261"/>
                  <a:pt x="344" y="261"/>
                  <a:pt x="344" y="261"/>
                </a:cubicBezTo>
                <a:close/>
                <a:moveTo>
                  <a:pt x="37" y="149"/>
                </a:moveTo>
                <a:cubicBezTo>
                  <a:pt x="113" y="149"/>
                  <a:pt x="113" y="149"/>
                  <a:pt x="113" y="149"/>
                </a:cubicBezTo>
                <a:cubicBezTo>
                  <a:pt x="113" y="161"/>
                  <a:pt x="113" y="161"/>
                  <a:pt x="113" y="161"/>
                </a:cubicBezTo>
                <a:cubicBezTo>
                  <a:pt x="219" y="161"/>
                  <a:pt x="219" y="161"/>
                  <a:pt x="219" y="161"/>
                </a:cubicBezTo>
                <a:cubicBezTo>
                  <a:pt x="219" y="279"/>
                  <a:pt x="219" y="279"/>
                  <a:pt x="219" y="279"/>
                </a:cubicBezTo>
                <a:cubicBezTo>
                  <a:pt x="37" y="279"/>
                  <a:pt x="37" y="279"/>
                  <a:pt x="37" y="279"/>
                </a:cubicBezTo>
                <a:cubicBezTo>
                  <a:pt x="37" y="149"/>
                  <a:pt x="37" y="149"/>
                  <a:pt x="37" y="149"/>
                </a:cubicBezTo>
                <a:close/>
                <a:moveTo>
                  <a:pt x="109" y="175"/>
                </a:moveTo>
                <a:cubicBezTo>
                  <a:pt x="109" y="202"/>
                  <a:pt x="109" y="202"/>
                  <a:pt x="109" y="202"/>
                </a:cubicBezTo>
                <a:cubicBezTo>
                  <a:pt x="81" y="202"/>
                  <a:pt x="81" y="202"/>
                  <a:pt x="81" y="202"/>
                </a:cubicBezTo>
                <a:cubicBezTo>
                  <a:pt x="81" y="237"/>
                  <a:pt x="81" y="237"/>
                  <a:pt x="81" y="237"/>
                </a:cubicBezTo>
                <a:cubicBezTo>
                  <a:pt x="109" y="237"/>
                  <a:pt x="109" y="237"/>
                  <a:pt x="109" y="237"/>
                </a:cubicBezTo>
                <a:cubicBezTo>
                  <a:pt x="109" y="265"/>
                  <a:pt x="109" y="265"/>
                  <a:pt x="109" y="265"/>
                </a:cubicBezTo>
                <a:cubicBezTo>
                  <a:pt x="143" y="265"/>
                  <a:pt x="143" y="265"/>
                  <a:pt x="143" y="265"/>
                </a:cubicBezTo>
                <a:cubicBezTo>
                  <a:pt x="143" y="237"/>
                  <a:pt x="143" y="237"/>
                  <a:pt x="143" y="237"/>
                </a:cubicBezTo>
                <a:cubicBezTo>
                  <a:pt x="171" y="237"/>
                  <a:pt x="171" y="237"/>
                  <a:pt x="171" y="237"/>
                </a:cubicBezTo>
                <a:cubicBezTo>
                  <a:pt x="171" y="202"/>
                  <a:pt x="171" y="202"/>
                  <a:pt x="171" y="202"/>
                </a:cubicBezTo>
                <a:cubicBezTo>
                  <a:pt x="143" y="202"/>
                  <a:pt x="143" y="202"/>
                  <a:pt x="143" y="202"/>
                </a:cubicBezTo>
                <a:cubicBezTo>
                  <a:pt x="143" y="175"/>
                  <a:pt x="143" y="175"/>
                  <a:pt x="143" y="175"/>
                </a:cubicBezTo>
                <a:cubicBezTo>
                  <a:pt x="109" y="175"/>
                  <a:pt x="109" y="175"/>
                  <a:pt x="109" y="175"/>
                </a:cubicBezTo>
                <a:close/>
                <a:moveTo>
                  <a:pt x="0" y="81"/>
                </a:moveTo>
                <a:cubicBezTo>
                  <a:pt x="0" y="226"/>
                  <a:pt x="0" y="226"/>
                  <a:pt x="0" y="226"/>
                </a:cubicBezTo>
                <a:cubicBezTo>
                  <a:pt x="19" y="226"/>
                  <a:pt x="19" y="226"/>
                  <a:pt x="19" y="226"/>
                </a:cubicBezTo>
                <a:cubicBezTo>
                  <a:pt x="19" y="117"/>
                  <a:pt x="19" y="117"/>
                  <a:pt x="19" y="117"/>
                </a:cubicBezTo>
                <a:cubicBezTo>
                  <a:pt x="95" y="117"/>
                  <a:pt x="95" y="117"/>
                  <a:pt x="95" y="117"/>
                </a:cubicBezTo>
                <a:cubicBezTo>
                  <a:pt x="95" y="131"/>
                  <a:pt x="95" y="131"/>
                  <a:pt x="95" y="131"/>
                </a:cubicBezTo>
                <a:cubicBezTo>
                  <a:pt x="189" y="131"/>
                  <a:pt x="189" y="131"/>
                  <a:pt x="189" y="131"/>
                </a:cubicBezTo>
                <a:cubicBezTo>
                  <a:pt x="189" y="98"/>
                  <a:pt x="189" y="98"/>
                  <a:pt x="189" y="98"/>
                </a:cubicBezTo>
                <a:cubicBezTo>
                  <a:pt x="104" y="98"/>
                  <a:pt x="104" y="98"/>
                  <a:pt x="104" y="98"/>
                </a:cubicBezTo>
                <a:cubicBezTo>
                  <a:pt x="95" y="98"/>
                  <a:pt x="95" y="98"/>
                  <a:pt x="95" y="98"/>
                </a:cubicBezTo>
                <a:cubicBezTo>
                  <a:pt x="81" y="98"/>
                  <a:pt x="81" y="98"/>
                  <a:pt x="81" y="98"/>
                </a:cubicBezTo>
                <a:cubicBezTo>
                  <a:pt x="81" y="83"/>
                  <a:pt x="81" y="83"/>
                  <a:pt x="81" y="83"/>
                </a:cubicBezTo>
                <a:cubicBezTo>
                  <a:pt x="19" y="83"/>
                  <a:pt x="19" y="83"/>
                  <a:pt x="19" y="83"/>
                </a:cubicBezTo>
                <a:cubicBezTo>
                  <a:pt x="19" y="81"/>
                  <a:pt x="19" y="81"/>
                  <a:pt x="19" y="81"/>
                </a:cubicBezTo>
                <a:lnTo>
                  <a:pt x="0" y="81"/>
                </a:lnTo>
                <a:close/>
              </a:path>
            </a:pathLst>
          </a:custGeom>
          <a:solidFill>
            <a:srgbClr val="63666A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236" name="组合 1235"/>
          <p:cNvGrpSpPr/>
          <p:nvPr/>
        </p:nvGrpSpPr>
        <p:grpSpPr>
          <a:xfrm>
            <a:off x="2149971" y="3062054"/>
            <a:ext cx="445672" cy="433902"/>
            <a:chOff x="8138215" y="663868"/>
            <a:chExt cx="675553" cy="657249"/>
          </a:xfrm>
          <a:solidFill>
            <a:srgbClr val="63666A"/>
          </a:solidFill>
        </p:grpSpPr>
        <p:sp>
          <p:nvSpPr>
            <p:cNvPr id="1238" name="Freeform 655"/>
            <p:cNvSpPr>
              <a:spLocks noEditPoints="1"/>
            </p:cNvSpPr>
            <p:nvPr/>
          </p:nvSpPr>
          <p:spPr bwMode="auto">
            <a:xfrm>
              <a:off x="8201444" y="663868"/>
              <a:ext cx="246261" cy="377710"/>
            </a:xfrm>
            <a:custGeom>
              <a:avLst/>
              <a:gdLst>
                <a:gd name="T0" fmla="*/ 70 w 296"/>
                <a:gd name="T1" fmla="*/ 270 h 454"/>
                <a:gd name="T2" fmla="*/ 60 w 296"/>
                <a:gd name="T3" fmla="*/ 256 h 454"/>
                <a:gd name="T4" fmla="*/ 50 w 296"/>
                <a:gd name="T5" fmla="*/ 268 h 454"/>
                <a:gd name="T6" fmla="*/ 48 w 296"/>
                <a:gd name="T7" fmla="*/ 438 h 454"/>
                <a:gd name="T8" fmla="*/ 34 w 296"/>
                <a:gd name="T9" fmla="*/ 452 h 454"/>
                <a:gd name="T10" fmla="*/ 16 w 296"/>
                <a:gd name="T11" fmla="*/ 452 h 454"/>
                <a:gd name="T12" fmla="*/ 2 w 296"/>
                <a:gd name="T13" fmla="*/ 438 h 454"/>
                <a:gd name="T14" fmla="*/ 0 w 296"/>
                <a:gd name="T15" fmla="*/ 230 h 454"/>
                <a:gd name="T16" fmla="*/ 6 w 296"/>
                <a:gd name="T17" fmla="*/ 202 h 454"/>
                <a:gd name="T18" fmla="*/ 26 w 296"/>
                <a:gd name="T19" fmla="*/ 176 h 454"/>
                <a:gd name="T20" fmla="*/ 56 w 296"/>
                <a:gd name="T21" fmla="*/ 160 h 454"/>
                <a:gd name="T22" fmla="*/ 100 w 296"/>
                <a:gd name="T23" fmla="*/ 152 h 454"/>
                <a:gd name="T24" fmla="*/ 216 w 296"/>
                <a:gd name="T25" fmla="*/ 154 h 454"/>
                <a:gd name="T26" fmla="*/ 252 w 296"/>
                <a:gd name="T27" fmla="*/ 168 h 454"/>
                <a:gd name="T28" fmla="*/ 278 w 296"/>
                <a:gd name="T29" fmla="*/ 188 h 454"/>
                <a:gd name="T30" fmla="*/ 294 w 296"/>
                <a:gd name="T31" fmla="*/ 214 h 454"/>
                <a:gd name="T32" fmla="*/ 296 w 296"/>
                <a:gd name="T33" fmla="*/ 398 h 454"/>
                <a:gd name="T34" fmla="*/ 290 w 296"/>
                <a:gd name="T35" fmla="*/ 420 h 454"/>
                <a:gd name="T36" fmla="*/ 272 w 296"/>
                <a:gd name="T37" fmla="*/ 426 h 454"/>
                <a:gd name="T38" fmla="*/ 254 w 296"/>
                <a:gd name="T39" fmla="*/ 420 h 454"/>
                <a:gd name="T40" fmla="*/ 246 w 296"/>
                <a:gd name="T41" fmla="*/ 400 h 454"/>
                <a:gd name="T42" fmla="*/ 244 w 296"/>
                <a:gd name="T43" fmla="*/ 260 h 454"/>
                <a:gd name="T44" fmla="*/ 228 w 296"/>
                <a:gd name="T45" fmla="*/ 260 h 454"/>
                <a:gd name="T46" fmla="*/ 226 w 296"/>
                <a:gd name="T47" fmla="*/ 410 h 454"/>
                <a:gd name="T48" fmla="*/ 70 w 296"/>
                <a:gd name="T49" fmla="*/ 410 h 454"/>
                <a:gd name="T50" fmla="*/ 134 w 296"/>
                <a:gd name="T51" fmla="*/ 132 h 454"/>
                <a:gd name="T52" fmla="*/ 112 w 296"/>
                <a:gd name="T53" fmla="*/ 122 h 454"/>
                <a:gd name="T54" fmla="*/ 94 w 296"/>
                <a:gd name="T55" fmla="*/ 104 h 454"/>
                <a:gd name="T56" fmla="*/ 84 w 296"/>
                <a:gd name="T57" fmla="*/ 80 h 454"/>
                <a:gd name="T58" fmla="*/ 84 w 296"/>
                <a:gd name="T59" fmla="*/ 54 h 454"/>
                <a:gd name="T60" fmla="*/ 94 w 296"/>
                <a:gd name="T61" fmla="*/ 28 h 454"/>
                <a:gd name="T62" fmla="*/ 112 w 296"/>
                <a:gd name="T63" fmla="*/ 12 h 454"/>
                <a:gd name="T64" fmla="*/ 134 w 296"/>
                <a:gd name="T65" fmla="*/ 2 h 454"/>
                <a:gd name="T66" fmla="*/ 160 w 296"/>
                <a:gd name="T67" fmla="*/ 2 h 454"/>
                <a:gd name="T68" fmla="*/ 182 w 296"/>
                <a:gd name="T69" fmla="*/ 12 h 454"/>
                <a:gd name="T70" fmla="*/ 200 w 296"/>
                <a:gd name="T71" fmla="*/ 28 h 454"/>
                <a:gd name="T72" fmla="*/ 210 w 296"/>
                <a:gd name="T73" fmla="*/ 52 h 454"/>
                <a:gd name="T74" fmla="*/ 210 w 296"/>
                <a:gd name="T75" fmla="*/ 80 h 454"/>
                <a:gd name="T76" fmla="*/ 200 w 296"/>
                <a:gd name="T77" fmla="*/ 104 h 454"/>
                <a:gd name="T78" fmla="*/ 182 w 296"/>
                <a:gd name="T79" fmla="*/ 122 h 454"/>
                <a:gd name="T80" fmla="*/ 160 w 296"/>
                <a:gd name="T81" fmla="*/ 132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96" h="454">
                  <a:moveTo>
                    <a:pt x="70" y="410"/>
                  </a:moveTo>
                  <a:lnTo>
                    <a:pt x="70" y="270"/>
                  </a:lnTo>
                  <a:lnTo>
                    <a:pt x="68" y="260"/>
                  </a:lnTo>
                  <a:lnTo>
                    <a:pt x="60" y="256"/>
                  </a:lnTo>
                  <a:lnTo>
                    <a:pt x="52" y="258"/>
                  </a:lnTo>
                  <a:lnTo>
                    <a:pt x="50" y="268"/>
                  </a:lnTo>
                  <a:lnTo>
                    <a:pt x="50" y="424"/>
                  </a:lnTo>
                  <a:lnTo>
                    <a:pt x="48" y="438"/>
                  </a:lnTo>
                  <a:lnTo>
                    <a:pt x="42" y="448"/>
                  </a:lnTo>
                  <a:lnTo>
                    <a:pt x="34" y="452"/>
                  </a:lnTo>
                  <a:lnTo>
                    <a:pt x="24" y="454"/>
                  </a:lnTo>
                  <a:lnTo>
                    <a:pt x="16" y="452"/>
                  </a:lnTo>
                  <a:lnTo>
                    <a:pt x="6" y="446"/>
                  </a:lnTo>
                  <a:lnTo>
                    <a:pt x="2" y="438"/>
                  </a:lnTo>
                  <a:lnTo>
                    <a:pt x="0" y="424"/>
                  </a:lnTo>
                  <a:lnTo>
                    <a:pt x="0" y="230"/>
                  </a:lnTo>
                  <a:lnTo>
                    <a:pt x="2" y="216"/>
                  </a:lnTo>
                  <a:lnTo>
                    <a:pt x="6" y="202"/>
                  </a:lnTo>
                  <a:lnTo>
                    <a:pt x="14" y="188"/>
                  </a:lnTo>
                  <a:lnTo>
                    <a:pt x="26" y="176"/>
                  </a:lnTo>
                  <a:lnTo>
                    <a:pt x="40" y="166"/>
                  </a:lnTo>
                  <a:lnTo>
                    <a:pt x="56" y="160"/>
                  </a:lnTo>
                  <a:lnTo>
                    <a:pt x="76" y="154"/>
                  </a:lnTo>
                  <a:lnTo>
                    <a:pt x="100" y="152"/>
                  </a:lnTo>
                  <a:lnTo>
                    <a:pt x="196" y="152"/>
                  </a:lnTo>
                  <a:lnTo>
                    <a:pt x="216" y="154"/>
                  </a:lnTo>
                  <a:lnTo>
                    <a:pt x="234" y="160"/>
                  </a:lnTo>
                  <a:lnTo>
                    <a:pt x="252" y="168"/>
                  </a:lnTo>
                  <a:lnTo>
                    <a:pt x="266" y="178"/>
                  </a:lnTo>
                  <a:lnTo>
                    <a:pt x="278" y="188"/>
                  </a:lnTo>
                  <a:lnTo>
                    <a:pt x="288" y="202"/>
                  </a:lnTo>
                  <a:lnTo>
                    <a:pt x="294" y="214"/>
                  </a:lnTo>
                  <a:lnTo>
                    <a:pt x="296" y="228"/>
                  </a:lnTo>
                  <a:lnTo>
                    <a:pt x="296" y="398"/>
                  </a:lnTo>
                  <a:lnTo>
                    <a:pt x="294" y="412"/>
                  </a:lnTo>
                  <a:lnTo>
                    <a:pt x="290" y="420"/>
                  </a:lnTo>
                  <a:lnTo>
                    <a:pt x="280" y="424"/>
                  </a:lnTo>
                  <a:lnTo>
                    <a:pt x="272" y="426"/>
                  </a:lnTo>
                  <a:lnTo>
                    <a:pt x="262" y="424"/>
                  </a:lnTo>
                  <a:lnTo>
                    <a:pt x="254" y="420"/>
                  </a:lnTo>
                  <a:lnTo>
                    <a:pt x="248" y="412"/>
                  </a:lnTo>
                  <a:lnTo>
                    <a:pt x="246" y="400"/>
                  </a:lnTo>
                  <a:lnTo>
                    <a:pt x="246" y="268"/>
                  </a:lnTo>
                  <a:lnTo>
                    <a:pt x="244" y="260"/>
                  </a:lnTo>
                  <a:lnTo>
                    <a:pt x="236" y="258"/>
                  </a:lnTo>
                  <a:lnTo>
                    <a:pt x="228" y="260"/>
                  </a:lnTo>
                  <a:lnTo>
                    <a:pt x="226" y="270"/>
                  </a:lnTo>
                  <a:lnTo>
                    <a:pt x="226" y="410"/>
                  </a:lnTo>
                  <a:lnTo>
                    <a:pt x="70" y="410"/>
                  </a:lnTo>
                  <a:lnTo>
                    <a:pt x="70" y="410"/>
                  </a:lnTo>
                  <a:close/>
                  <a:moveTo>
                    <a:pt x="148" y="132"/>
                  </a:moveTo>
                  <a:lnTo>
                    <a:pt x="134" y="132"/>
                  </a:lnTo>
                  <a:lnTo>
                    <a:pt x="122" y="128"/>
                  </a:lnTo>
                  <a:lnTo>
                    <a:pt x="112" y="122"/>
                  </a:lnTo>
                  <a:lnTo>
                    <a:pt x="102" y="114"/>
                  </a:lnTo>
                  <a:lnTo>
                    <a:pt x="94" y="104"/>
                  </a:lnTo>
                  <a:lnTo>
                    <a:pt x="88" y="92"/>
                  </a:lnTo>
                  <a:lnTo>
                    <a:pt x="84" y="80"/>
                  </a:lnTo>
                  <a:lnTo>
                    <a:pt x="82" y="66"/>
                  </a:lnTo>
                  <a:lnTo>
                    <a:pt x="84" y="54"/>
                  </a:lnTo>
                  <a:lnTo>
                    <a:pt x="88" y="40"/>
                  </a:lnTo>
                  <a:lnTo>
                    <a:pt x="94" y="28"/>
                  </a:lnTo>
                  <a:lnTo>
                    <a:pt x="102" y="18"/>
                  </a:lnTo>
                  <a:lnTo>
                    <a:pt x="112" y="12"/>
                  </a:lnTo>
                  <a:lnTo>
                    <a:pt x="122" y="4"/>
                  </a:lnTo>
                  <a:lnTo>
                    <a:pt x="134" y="2"/>
                  </a:lnTo>
                  <a:lnTo>
                    <a:pt x="148" y="0"/>
                  </a:lnTo>
                  <a:lnTo>
                    <a:pt x="160" y="2"/>
                  </a:lnTo>
                  <a:lnTo>
                    <a:pt x="172" y="4"/>
                  </a:lnTo>
                  <a:lnTo>
                    <a:pt x="182" y="12"/>
                  </a:lnTo>
                  <a:lnTo>
                    <a:pt x="192" y="18"/>
                  </a:lnTo>
                  <a:lnTo>
                    <a:pt x="200" y="28"/>
                  </a:lnTo>
                  <a:lnTo>
                    <a:pt x="206" y="40"/>
                  </a:lnTo>
                  <a:lnTo>
                    <a:pt x="210" y="52"/>
                  </a:lnTo>
                  <a:lnTo>
                    <a:pt x="212" y="66"/>
                  </a:lnTo>
                  <a:lnTo>
                    <a:pt x="210" y="80"/>
                  </a:lnTo>
                  <a:lnTo>
                    <a:pt x="206" y="92"/>
                  </a:lnTo>
                  <a:lnTo>
                    <a:pt x="200" y="104"/>
                  </a:lnTo>
                  <a:lnTo>
                    <a:pt x="192" y="114"/>
                  </a:lnTo>
                  <a:lnTo>
                    <a:pt x="182" y="122"/>
                  </a:lnTo>
                  <a:lnTo>
                    <a:pt x="172" y="128"/>
                  </a:lnTo>
                  <a:lnTo>
                    <a:pt x="160" y="132"/>
                  </a:lnTo>
                  <a:lnTo>
                    <a:pt x="148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9" name="Freeform 656"/>
            <p:cNvSpPr>
              <a:spLocks noEditPoints="1"/>
            </p:cNvSpPr>
            <p:nvPr/>
          </p:nvSpPr>
          <p:spPr bwMode="auto">
            <a:xfrm>
              <a:off x="8482647" y="663868"/>
              <a:ext cx="247924" cy="377710"/>
            </a:xfrm>
            <a:custGeom>
              <a:avLst/>
              <a:gdLst>
                <a:gd name="T0" fmla="*/ 72 w 298"/>
                <a:gd name="T1" fmla="*/ 270 h 454"/>
                <a:gd name="T2" fmla="*/ 62 w 298"/>
                <a:gd name="T3" fmla="*/ 256 h 454"/>
                <a:gd name="T4" fmla="*/ 50 w 298"/>
                <a:gd name="T5" fmla="*/ 268 h 454"/>
                <a:gd name="T6" fmla="*/ 50 w 298"/>
                <a:gd name="T7" fmla="*/ 438 h 454"/>
                <a:gd name="T8" fmla="*/ 36 w 298"/>
                <a:gd name="T9" fmla="*/ 452 h 454"/>
                <a:gd name="T10" fmla="*/ 16 w 298"/>
                <a:gd name="T11" fmla="*/ 452 h 454"/>
                <a:gd name="T12" fmla="*/ 4 w 298"/>
                <a:gd name="T13" fmla="*/ 438 h 454"/>
                <a:gd name="T14" fmla="*/ 0 w 298"/>
                <a:gd name="T15" fmla="*/ 230 h 454"/>
                <a:gd name="T16" fmla="*/ 8 w 298"/>
                <a:gd name="T17" fmla="*/ 202 h 454"/>
                <a:gd name="T18" fmla="*/ 26 w 298"/>
                <a:gd name="T19" fmla="*/ 176 h 454"/>
                <a:gd name="T20" fmla="*/ 58 w 298"/>
                <a:gd name="T21" fmla="*/ 160 h 454"/>
                <a:gd name="T22" fmla="*/ 100 w 298"/>
                <a:gd name="T23" fmla="*/ 152 h 454"/>
                <a:gd name="T24" fmla="*/ 216 w 298"/>
                <a:gd name="T25" fmla="*/ 154 h 454"/>
                <a:gd name="T26" fmla="*/ 252 w 298"/>
                <a:gd name="T27" fmla="*/ 168 h 454"/>
                <a:gd name="T28" fmla="*/ 280 w 298"/>
                <a:gd name="T29" fmla="*/ 188 h 454"/>
                <a:gd name="T30" fmla="*/ 296 w 298"/>
                <a:gd name="T31" fmla="*/ 214 h 454"/>
                <a:gd name="T32" fmla="*/ 298 w 298"/>
                <a:gd name="T33" fmla="*/ 422 h 454"/>
                <a:gd name="T34" fmla="*/ 290 w 298"/>
                <a:gd name="T35" fmla="*/ 444 h 454"/>
                <a:gd name="T36" fmla="*/ 274 w 298"/>
                <a:gd name="T37" fmla="*/ 450 h 454"/>
                <a:gd name="T38" fmla="*/ 256 w 298"/>
                <a:gd name="T39" fmla="*/ 444 h 454"/>
                <a:gd name="T40" fmla="*/ 248 w 298"/>
                <a:gd name="T41" fmla="*/ 424 h 454"/>
                <a:gd name="T42" fmla="*/ 246 w 298"/>
                <a:gd name="T43" fmla="*/ 260 h 454"/>
                <a:gd name="T44" fmla="*/ 230 w 298"/>
                <a:gd name="T45" fmla="*/ 260 h 454"/>
                <a:gd name="T46" fmla="*/ 228 w 298"/>
                <a:gd name="T47" fmla="*/ 444 h 454"/>
                <a:gd name="T48" fmla="*/ 72 w 298"/>
                <a:gd name="T49" fmla="*/ 444 h 454"/>
                <a:gd name="T50" fmla="*/ 136 w 298"/>
                <a:gd name="T51" fmla="*/ 132 h 454"/>
                <a:gd name="T52" fmla="*/ 114 w 298"/>
                <a:gd name="T53" fmla="*/ 122 h 454"/>
                <a:gd name="T54" fmla="*/ 96 w 298"/>
                <a:gd name="T55" fmla="*/ 104 h 454"/>
                <a:gd name="T56" fmla="*/ 86 w 298"/>
                <a:gd name="T57" fmla="*/ 80 h 454"/>
                <a:gd name="T58" fmla="*/ 86 w 298"/>
                <a:gd name="T59" fmla="*/ 54 h 454"/>
                <a:gd name="T60" fmla="*/ 96 w 298"/>
                <a:gd name="T61" fmla="*/ 28 h 454"/>
                <a:gd name="T62" fmla="*/ 112 w 298"/>
                <a:gd name="T63" fmla="*/ 12 h 454"/>
                <a:gd name="T64" fmla="*/ 136 w 298"/>
                <a:gd name="T65" fmla="*/ 2 h 454"/>
                <a:gd name="T66" fmla="*/ 162 w 298"/>
                <a:gd name="T67" fmla="*/ 2 h 454"/>
                <a:gd name="T68" fmla="*/ 184 w 298"/>
                <a:gd name="T69" fmla="*/ 12 h 454"/>
                <a:gd name="T70" fmla="*/ 202 w 298"/>
                <a:gd name="T71" fmla="*/ 28 h 454"/>
                <a:gd name="T72" fmla="*/ 212 w 298"/>
                <a:gd name="T73" fmla="*/ 52 h 454"/>
                <a:gd name="T74" fmla="*/ 212 w 298"/>
                <a:gd name="T75" fmla="*/ 80 h 454"/>
                <a:gd name="T76" fmla="*/ 202 w 298"/>
                <a:gd name="T77" fmla="*/ 104 h 454"/>
                <a:gd name="T78" fmla="*/ 184 w 298"/>
                <a:gd name="T79" fmla="*/ 122 h 454"/>
                <a:gd name="T80" fmla="*/ 162 w 298"/>
                <a:gd name="T81" fmla="*/ 132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98" h="454">
                  <a:moveTo>
                    <a:pt x="72" y="444"/>
                  </a:moveTo>
                  <a:lnTo>
                    <a:pt x="72" y="270"/>
                  </a:lnTo>
                  <a:lnTo>
                    <a:pt x="68" y="260"/>
                  </a:lnTo>
                  <a:lnTo>
                    <a:pt x="62" y="256"/>
                  </a:lnTo>
                  <a:lnTo>
                    <a:pt x="54" y="258"/>
                  </a:lnTo>
                  <a:lnTo>
                    <a:pt x="50" y="268"/>
                  </a:lnTo>
                  <a:lnTo>
                    <a:pt x="50" y="424"/>
                  </a:lnTo>
                  <a:lnTo>
                    <a:pt x="50" y="438"/>
                  </a:lnTo>
                  <a:lnTo>
                    <a:pt x="42" y="448"/>
                  </a:lnTo>
                  <a:lnTo>
                    <a:pt x="36" y="452"/>
                  </a:lnTo>
                  <a:lnTo>
                    <a:pt x="26" y="454"/>
                  </a:lnTo>
                  <a:lnTo>
                    <a:pt x="16" y="452"/>
                  </a:lnTo>
                  <a:lnTo>
                    <a:pt x="8" y="446"/>
                  </a:lnTo>
                  <a:lnTo>
                    <a:pt x="4" y="438"/>
                  </a:lnTo>
                  <a:lnTo>
                    <a:pt x="0" y="424"/>
                  </a:lnTo>
                  <a:lnTo>
                    <a:pt x="0" y="230"/>
                  </a:lnTo>
                  <a:lnTo>
                    <a:pt x="4" y="216"/>
                  </a:lnTo>
                  <a:lnTo>
                    <a:pt x="8" y="202"/>
                  </a:lnTo>
                  <a:lnTo>
                    <a:pt x="16" y="188"/>
                  </a:lnTo>
                  <a:lnTo>
                    <a:pt x="26" y="176"/>
                  </a:lnTo>
                  <a:lnTo>
                    <a:pt x="42" y="166"/>
                  </a:lnTo>
                  <a:lnTo>
                    <a:pt x="58" y="160"/>
                  </a:lnTo>
                  <a:lnTo>
                    <a:pt x="78" y="154"/>
                  </a:lnTo>
                  <a:lnTo>
                    <a:pt x="100" y="152"/>
                  </a:lnTo>
                  <a:lnTo>
                    <a:pt x="196" y="152"/>
                  </a:lnTo>
                  <a:lnTo>
                    <a:pt x="216" y="154"/>
                  </a:lnTo>
                  <a:lnTo>
                    <a:pt x="236" y="160"/>
                  </a:lnTo>
                  <a:lnTo>
                    <a:pt x="252" y="168"/>
                  </a:lnTo>
                  <a:lnTo>
                    <a:pt x="268" y="178"/>
                  </a:lnTo>
                  <a:lnTo>
                    <a:pt x="280" y="188"/>
                  </a:lnTo>
                  <a:lnTo>
                    <a:pt x="290" y="202"/>
                  </a:lnTo>
                  <a:lnTo>
                    <a:pt x="296" y="214"/>
                  </a:lnTo>
                  <a:lnTo>
                    <a:pt x="298" y="228"/>
                  </a:lnTo>
                  <a:lnTo>
                    <a:pt x="298" y="422"/>
                  </a:lnTo>
                  <a:lnTo>
                    <a:pt x="296" y="436"/>
                  </a:lnTo>
                  <a:lnTo>
                    <a:pt x="290" y="444"/>
                  </a:lnTo>
                  <a:lnTo>
                    <a:pt x="282" y="448"/>
                  </a:lnTo>
                  <a:lnTo>
                    <a:pt x="274" y="450"/>
                  </a:lnTo>
                  <a:lnTo>
                    <a:pt x="264" y="448"/>
                  </a:lnTo>
                  <a:lnTo>
                    <a:pt x="256" y="444"/>
                  </a:lnTo>
                  <a:lnTo>
                    <a:pt x="250" y="436"/>
                  </a:lnTo>
                  <a:lnTo>
                    <a:pt x="248" y="424"/>
                  </a:lnTo>
                  <a:lnTo>
                    <a:pt x="248" y="268"/>
                  </a:lnTo>
                  <a:lnTo>
                    <a:pt x="246" y="260"/>
                  </a:lnTo>
                  <a:lnTo>
                    <a:pt x="238" y="258"/>
                  </a:lnTo>
                  <a:lnTo>
                    <a:pt x="230" y="260"/>
                  </a:lnTo>
                  <a:lnTo>
                    <a:pt x="228" y="270"/>
                  </a:lnTo>
                  <a:lnTo>
                    <a:pt x="228" y="444"/>
                  </a:lnTo>
                  <a:lnTo>
                    <a:pt x="72" y="444"/>
                  </a:lnTo>
                  <a:lnTo>
                    <a:pt x="72" y="444"/>
                  </a:lnTo>
                  <a:close/>
                  <a:moveTo>
                    <a:pt x="148" y="132"/>
                  </a:moveTo>
                  <a:lnTo>
                    <a:pt x="136" y="132"/>
                  </a:lnTo>
                  <a:lnTo>
                    <a:pt x="124" y="128"/>
                  </a:lnTo>
                  <a:lnTo>
                    <a:pt x="114" y="122"/>
                  </a:lnTo>
                  <a:lnTo>
                    <a:pt x="104" y="114"/>
                  </a:lnTo>
                  <a:lnTo>
                    <a:pt x="96" y="104"/>
                  </a:lnTo>
                  <a:lnTo>
                    <a:pt x="90" y="92"/>
                  </a:lnTo>
                  <a:lnTo>
                    <a:pt x="86" y="80"/>
                  </a:lnTo>
                  <a:lnTo>
                    <a:pt x="84" y="66"/>
                  </a:lnTo>
                  <a:lnTo>
                    <a:pt x="86" y="54"/>
                  </a:lnTo>
                  <a:lnTo>
                    <a:pt x="90" y="40"/>
                  </a:lnTo>
                  <a:lnTo>
                    <a:pt x="96" y="28"/>
                  </a:lnTo>
                  <a:lnTo>
                    <a:pt x="104" y="18"/>
                  </a:lnTo>
                  <a:lnTo>
                    <a:pt x="112" y="12"/>
                  </a:lnTo>
                  <a:lnTo>
                    <a:pt x="124" y="4"/>
                  </a:lnTo>
                  <a:lnTo>
                    <a:pt x="136" y="2"/>
                  </a:lnTo>
                  <a:lnTo>
                    <a:pt x="148" y="0"/>
                  </a:lnTo>
                  <a:lnTo>
                    <a:pt x="162" y="2"/>
                  </a:lnTo>
                  <a:lnTo>
                    <a:pt x="174" y="4"/>
                  </a:lnTo>
                  <a:lnTo>
                    <a:pt x="184" y="12"/>
                  </a:lnTo>
                  <a:lnTo>
                    <a:pt x="194" y="18"/>
                  </a:lnTo>
                  <a:lnTo>
                    <a:pt x="202" y="28"/>
                  </a:lnTo>
                  <a:lnTo>
                    <a:pt x="208" y="40"/>
                  </a:lnTo>
                  <a:lnTo>
                    <a:pt x="212" y="52"/>
                  </a:lnTo>
                  <a:lnTo>
                    <a:pt x="214" y="66"/>
                  </a:lnTo>
                  <a:lnTo>
                    <a:pt x="212" y="80"/>
                  </a:lnTo>
                  <a:lnTo>
                    <a:pt x="208" y="92"/>
                  </a:lnTo>
                  <a:lnTo>
                    <a:pt x="202" y="104"/>
                  </a:lnTo>
                  <a:lnTo>
                    <a:pt x="194" y="114"/>
                  </a:lnTo>
                  <a:lnTo>
                    <a:pt x="184" y="122"/>
                  </a:lnTo>
                  <a:lnTo>
                    <a:pt x="174" y="128"/>
                  </a:lnTo>
                  <a:lnTo>
                    <a:pt x="162" y="132"/>
                  </a:lnTo>
                  <a:lnTo>
                    <a:pt x="148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0" name="Freeform 657"/>
            <p:cNvSpPr>
              <a:spLocks/>
            </p:cNvSpPr>
            <p:nvPr/>
          </p:nvSpPr>
          <p:spPr bwMode="auto">
            <a:xfrm>
              <a:off x="8286304" y="1046570"/>
              <a:ext cx="1664" cy="1664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1" name="Freeform 658"/>
            <p:cNvSpPr>
              <a:spLocks/>
            </p:cNvSpPr>
            <p:nvPr/>
          </p:nvSpPr>
          <p:spPr bwMode="auto">
            <a:xfrm>
              <a:off x="8384476" y="1049898"/>
              <a:ext cx="6656" cy="6656"/>
            </a:xfrm>
            <a:custGeom>
              <a:avLst/>
              <a:gdLst>
                <a:gd name="T0" fmla="*/ 0 w 4"/>
                <a:gd name="T1" fmla="*/ 4 h 4"/>
                <a:gd name="T2" fmla="*/ 4 w 4"/>
                <a:gd name="T3" fmla="*/ 0 h 4"/>
                <a:gd name="T4" fmla="*/ 0 w 4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cubicBezTo>
                    <a:pt x="2" y="3"/>
                    <a:pt x="3" y="1"/>
                    <a:pt x="4" y="0"/>
                  </a:cubicBezTo>
                  <a:cubicBezTo>
                    <a:pt x="3" y="1"/>
                    <a:pt x="2" y="3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2" name="Freeform 659"/>
            <p:cNvSpPr>
              <a:spLocks/>
            </p:cNvSpPr>
            <p:nvPr/>
          </p:nvSpPr>
          <p:spPr bwMode="auto">
            <a:xfrm>
              <a:off x="8342878" y="988333"/>
              <a:ext cx="98171" cy="61565"/>
            </a:xfrm>
            <a:custGeom>
              <a:avLst/>
              <a:gdLst>
                <a:gd name="T0" fmla="*/ 43 w 59"/>
                <a:gd name="T1" fmla="*/ 5 h 37"/>
                <a:gd name="T2" fmla="*/ 25 w 59"/>
                <a:gd name="T3" fmla="*/ 20 h 37"/>
                <a:gd name="T4" fmla="*/ 4 w 59"/>
                <a:gd name="T5" fmla="*/ 25 h 37"/>
                <a:gd name="T6" fmla="*/ 2 w 59"/>
                <a:gd name="T7" fmla="*/ 35 h 37"/>
                <a:gd name="T8" fmla="*/ 0 w 59"/>
                <a:gd name="T9" fmla="*/ 37 h 37"/>
                <a:gd name="T10" fmla="*/ 29 w 59"/>
                <a:gd name="T11" fmla="*/ 37 h 37"/>
                <a:gd name="T12" fmla="*/ 30 w 59"/>
                <a:gd name="T13" fmla="*/ 28 h 37"/>
                <a:gd name="T14" fmla="*/ 52 w 59"/>
                <a:gd name="T15" fmla="*/ 19 h 37"/>
                <a:gd name="T16" fmla="*/ 43 w 59"/>
                <a:gd name="T17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37">
                  <a:moveTo>
                    <a:pt x="43" y="5"/>
                  </a:moveTo>
                  <a:cubicBezTo>
                    <a:pt x="25" y="20"/>
                    <a:pt x="25" y="20"/>
                    <a:pt x="25" y="20"/>
                  </a:cubicBezTo>
                  <a:cubicBezTo>
                    <a:pt x="16" y="14"/>
                    <a:pt x="11" y="21"/>
                    <a:pt x="4" y="25"/>
                  </a:cubicBezTo>
                  <a:cubicBezTo>
                    <a:pt x="0" y="28"/>
                    <a:pt x="0" y="32"/>
                    <a:pt x="2" y="3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31" y="34"/>
                    <a:pt x="31" y="31"/>
                    <a:pt x="30" y="28"/>
                  </a:cubicBezTo>
                  <a:cubicBezTo>
                    <a:pt x="37" y="25"/>
                    <a:pt x="45" y="22"/>
                    <a:pt x="52" y="19"/>
                  </a:cubicBezTo>
                  <a:cubicBezTo>
                    <a:pt x="59" y="15"/>
                    <a:pt x="53" y="0"/>
                    <a:pt x="4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3" name="Freeform 660"/>
            <p:cNvSpPr>
              <a:spLocks/>
            </p:cNvSpPr>
            <p:nvPr/>
          </p:nvSpPr>
          <p:spPr bwMode="auto">
            <a:xfrm>
              <a:off x="8264673" y="1126438"/>
              <a:ext cx="18303" cy="36606"/>
            </a:xfrm>
            <a:custGeom>
              <a:avLst/>
              <a:gdLst>
                <a:gd name="T0" fmla="*/ 6 w 11"/>
                <a:gd name="T1" fmla="*/ 22 h 22"/>
                <a:gd name="T2" fmla="*/ 10 w 11"/>
                <a:gd name="T3" fmla="*/ 19 h 22"/>
                <a:gd name="T4" fmla="*/ 6 w 11"/>
                <a:gd name="T5" fmla="*/ 0 h 22"/>
                <a:gd name="T6" fmla="*/ 6 w 11"/>
                <a:gd name="T7" fmla="*/ 0 h 22"/>
                <a:gd name="T8" fmla="*/ 1 w 11"/>
                <a:gd name="T9" fmla="*/ 19 h 22"/>
                <a:gd name="T10" fmla="*/ 6 w 11"/>
                <a:gd name="T1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22">
                  <a:moveTo>
                    <a:pt x="6" y="22"/>
                  </a:moveTo>
                  <a:cubicBezTo>
                    <a:pt x="8" y="22"/>
                    <a:pt x="10" y="21"/>
                    <a:pt x="10" y="19"/>
                  </a:cubicBezTo>
                  <a:cubicBezTo>
                    <a:pt x="11" y="15"/>
                    <a:pt x="7" y="7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8"/>
                    <a:pt x="0" y="15"/>
                    <a:pt x="1" y="19"/>
                  </a:cubicBezTo>
                  <a:cubicBezTo>
                    <a:pt x="2" y="21"/>
                    <a:pt x="4" y="22"/>
                    <a:pt x="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4" name="Freeform 661"/>
            <p:cNvSpPr>
              <a:spLocks noEditPoints="1"/>
            </p:cNvSpPr>
            <p:nvPr/>
          </p:nvSpPr>
          <p:spPr bwMode="auto">
            <a:xfrm>
              <a:off x="8138215" y="1049898"/>
              <a:ext cx="675553" cy="271219"/>
            </a:xfrm>
            <a:custGeom>
              <a:avLst/>
              <a:gdLst>
                <a:gd name="T0" fmla="*/ 152 w 406"/>
                <a:gd name="T1" fmla="*/ 0 h 163"/>
                <a:gd name="T2" fmla="*/ 146 w 406"/>
                <a:gd name="T3" fmla="*/ 5 h 163"/>
                <a:gd name="T4" fmla="*/ 130 w 406"/>
                <a:gd name="T5" fmla="*/ 7 h 163"/>
                <a:gd name="T6" fmla="*/ 89 w 406"/>
                <a:gd name="T7" fmla="*/ 28 h 163"/>
                <a:gd name="T8" fmla="*/ 82 w 406"/>
                <a:gd name="T9" fmla="*/ 32 h 163"/>
                <a:gd name="T10" fmla="*/ 82 w 406"/>
                <a:gd name="T11" fmla="*/ 32 h 163"/>
                <a:gd name="T12" fmla="*/ 88 w 406"/>
                <a:gd name="T13" fmla="*/ 27 h 163"/>
                <a:gd name="T14" fmla="*/ 123 w 406"/>
                <a:gd name="T15" fmla="*/ 0 h 163"/>
                <a:gd name="T16" fmla="*/ 0 w 406"/>
                <a:gd name="T17" fmla="*/ 0 h 163"/>
                <a:gd name="T18" fmla="*/ 0 w 406"/>
                <a:gd name="T19" fmla="*/ 163 h 163"/>
                <a:gd name="T20" fmla="*/ 406 w 406"/>
                <a:gd name="T21" fmla="*/ 163 h 163"/>
                <a:gd name="T22" fmla="*/ 406 w 406"/>
                <a:gd name="T23" fmla="*/ 0 h 163"/>
                <a:gd name="T24" fmla="*/ 152 w 406"/>
                <a:gd name="T25" fmla="*/ 0 h 163"/>
                <a:gd name="T26" fmla="*/ 82 w 406"/>
                <a:gd name="T27" fmla="*/ 35 h 163"/>
                <a:gd name="T28" fmla="*/ 82 w 406"/>
                <a:gd name="T29" fmla="*/ 34 h 163"/>
                <a:gd name="T30" fmla="*/ 89 w 406"/>
                <a:gd name="T31" fmla="*/ 66 h 163"/>
                <a:gd name="T32" fmla="*/ 82 w 406"/>
                <a:gd name="T33" fmla="*/ 71 h 163"/>
                <a:gd name="T34" fmla="*/ 74 w 406"/>
                <a:gd name="T35" fmla="*/ 65 h 163"/>
                <a:gd name="T36" fmla="*/ 82 w 406"/>
                <a:gd name="T37" fmla="*/ 35 h 163"/>
                <a:gd name="T38" fmla="*/ 153 w 406"/>
                <a:gd name="T39" fmla="*/ 26 h 163"/>
                <a:gd name="T40" fmla="*/ 146 w 406"/>
                <a:gd name="T41" fmla="*/ 26 h 163"/>
                <a:gd name="T42" fmla="*/ 146 w 406"/>
                <a:gd name="T43" fmla="*/ 94 h 163"/>
                <a:gd name="T44" fmla="*/ 121 w 406"/>
                <a:gd name="T45" fmla="*/ 119 h 163"/>
                <a:gd name="T46" fmla="*/ 75 w 406"/>
                <a:gd name="T47" fmla="*/ 119 h 163"/>
                <a:gd name="T48" fmla="*/ 72 w 406"/>
                <a:gd name="T49" fmla="*/ 119 h 163"/>
                <a:gd name="T50" fmla="*/ 50 w 406"/>
                <a:gd name="T51" fmla="*/ 92 h 163"/>
                <a:gd name="T52" fmla="*/ 50 w 406"/>
                <a:gd name="T53" fmla="*/ 26 h 163"/>
                <a:gd name="T54" fmla="*/ 43 w 406"/>
                <a:gd name="T55" fmla="*/ 26 h 163"/>
                <a:gd name="T56" fmla="*/ 43 w 406"/>
                <a:gd name="T57" fmla="*/ 18 h 163"/>
                <a:gd name="T58" fmla="*/ 58 w 406"/>
                <a:gd name="T59" fmla="*/ 18 h 163"/>
                <a:gd name="T60" fmla="*/ 58 w 406"/>
                <a:gd name="T61" fmla="*/ 78 h 163"/>
                <a:gd name="T62" fmla="*/ 138 w 406"/>
                <a:gd name="T63" fmla="*/ 78 h 163"/>
                <a:gd name="T64" fmla="*/ 138 w 406"/>
                <a:gd name="T65" fmla="*/ 74 h 163"/>
                <a:gd name="T66" fmla="*/ 107 w 406"/>
                <a:gd name="T67" fmla="*/ 74 h 163"/>
                <a:gd name="T68" fmla="*/ 107 w 406"/>
                <a:gd name="T69" fmla="*/ 67 h 163"/>
                <a:gd name="T70" fmla="*/ 138 w 406"/>
                <a:gd name="T71" fmla="*/ 67 h 163"/>
                <a:gd name="T72" fmla="*/ 138 w 406"/>
                <a:gd name="T73" fmla="*/ 56 h 163"/>
                <a:gd name="T74" fmla="*/ 107 w 406"/>
                <a:gd name="T75" fmla="*/ 56 h 163"/>
                <a:gd name="T76" fmla="*/ 107 w 406"/>
                <a:gd name="T77" fmla="*/ 48 h 163"/>
                <a:gd name="T78" fmla="*/ 138 w 406"/>
                <a:gd name="T79" fmla="*/ 48 h 163"/>
                <a:gd name="T80" fmla="*/ 138 w 406"/>
                <a:gd name="T81" fmla="*/ 37 h 163"/>
                <a:gd name="T82" fmla="*/ 107 w 406"/>
                <a:gd name="T83" fmla="*/ 37 h 163"/>
                <a:gd name="T84" fmla="*/ 107 w 406"/>
                <a:gd name="T85" fmla="*/ 30 h 163"/>
                <a:gd name="T86" fmla="*/ 138 w 406"/>
                <a:gd name="T87" fmla="*/ 30 h 163"/>
                <a:gd name="T88" fmla="*/ 138 w 406"/>
                <a:gd name="T89" fmla="*/ 18 h 163"/>
                <a:gd name="T90" fmla="*/ 153 w 406"/>
                <a:gd name="T91" fmla="*/ 18 h 163"/>
                <a:gd name="T92" fmla="*/ 153 w 406"/>
                <a:gd name="T93" fmla="*/ 2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6" h="163">
                  <a:moveTo>
                    <a:pt x="152" y="0"/>
                  </a:moveTo>
                  <a:cubicBezTo>
                    <a:pt x="151" y="2"/>
                    <a:pt x="149" y="4"/>
                    <a:pt x="146" y="5"/>
                  </a:cubicBezTo>
                  <a:cubicBezTo>
                    <a:pt x="139" y="11"/>
                    <a:pt x="134" y="10"/>
                    <a:pt x="130" y="7"/>
                  </a:cubicBezTo>
                  <a:cubicBezTo>
                    <a:pt x="130" y="7"/>
                    <a:pt x="103" y="21"/>
                    <a:pt x="89" y="28"/>
                  </a:cubicBezTo>
                  <a:cubicBezTo>
                    <a:pt x="85" y="30"/>
                    <a:pt x="83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1"/>
                    <a:pt x="85" y="29"/>
                    <a:pt x="88" y="27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406" y="163"/>
                    <a:pt x="406" y="163"/>
                    <a:pt x="406" y="163"/>
                  </a:cubicBezTo>
                  <a:cubicBezTo>
                    <a:pt x="406" y="0"/>
                    <a:pt x="406" y="0"/>
                    <a:pt x="406" y="0"/>
                  </a:cubicBezTo>
                  <a:lnTo>
                    <a:pt x="152" y="0"/>
                  </a:lnTo>
                  <a:close/>
                  <a:moveTo>
                    <a:pt x="82" y="35"/>
                  </a:moveTo>
                  <a:cubicBezTo>
                    <a:pt x="82" y="34"/>
                    <a:pt x="82" y="34"/>
                    <a:pt x="82" y="34"/>
                  </a:cubicBezTo>
                  <a:cubicBezTo>
                    <a:pt x="84" y="47"/>
                    <a:pt x="91" y="59"/>
                    <a:pt x="89" y="66"/>
                  </a:cubicBezTo>
                  <a:cubicBezTo>
                    <a:pt x="88" y="70"/>
                    <a:pt x="85" y="71"/>
                    <a:pt x="82" y="71"/>
                  </a:cubicBezTo>
                  <a:cubicBezTo>
                    <a:pt x="79" y="71"/>
                    <a:pt x="75" y="69"/>
                    <a:pt x="74" y="65"/>
                  </a:cubicBezTo>
                  <a:cubicBezTo>
                    <a:pt x="73" y="59"/>
                    <a:pt x="79" y="48"/>
                    <a:pt x="82" y="35"/>
                  </a:cubicBezTo>
                  <a:close/>
                  <a:moveTo>
                    <a:pt x="153" y="26"/>
                  </a:moveTo>
                  <a:cubicBezTo>
                    <a:pt x="146" y="26"/>
                    <a:pt x="146" y="26"/>
                    <a:pt x="146" y="26"/>
                  </a:cubicBezTo>
                  <a:cubicBezTo>
                    <a:pt x="146" y="94"/>
                    <a:pt x="146" y="94"/>
                    <a:pt x="146" y="94"/>
                  </a:cubicBezTo>
                  <a:cubicBezTo>
                    <a:pt x="146" y="107"/>
                    <a:pt x="134" y="119"/>
                    <a:pt x="121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2" y="119"/>
                    <a:pt x="72" y="119"/>
                    <a:pt x="72" y="119"/>
                  </a:cubicBezTo>
                  <a:cubicBezTo>
                    <a:pt x="57" y="116"/>
                    <a:pt x="51" y="105"/>
                    <a:pt x="50" y="92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58" y="78"/>
                    <a:pt x="58" y="78"/>
                    <a:pt x="58" y="78"/>
                  </a:cubicBezTo>
                  <a:cubicBezTo>
                    <a:pt x="138" y="78"/>
                    <a:pt x="138" y="78"/>
                    <a:pt x="138" y="78"/>
                  </a:cubicBezTo>
                  <a:cubicBezTo>
                    <a:pt x="138" y="74"/>
                    <a:pt x="138" y="74"/>
                    <a:pt x="138" y="74"/>
                  </a:cubicBezTo>
                  <a:cubicBezTo>
                    <a:pt x="107" y="74"/>
                    <a:pt x="107" y="74"/>
                    <a:pt x="107" y="74"/>
                  </a:cubicBezTo>
                  <a:cubicBezTo>
                    <a:pt x="107" y="67"/>
                    <a:pt x="107" y="67"/>
                    <a:pt x="107" y="67"/>
                  </a:cubicBezTo>
                  <a:cubicBezTo>
                    <a:pt x="138" y="67"/>
                    <a:pt x="138" y="67"/>
                    <a:pt x="138" y="67"/>
                  </a:cubicBezTo>
                  <a:cubicBezTo>
                    <a:pt x="138" y="56"/>
                    <a:pt x="138" y="56"/>
                    <a:pt x="138" y="56"/>
                  </a:cubicBezTo>
                  <a:cubicBezTo>
                    <a:pt x="107" y="56"/>
                    <a:pt x="107" y="56"/>
                    <a:pt x="107" y="56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37"/>
                    <a:pt x="138" y="37"/>
                    <a:pt x="138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38" y="30"/>
                    <a:pt x="138" y="30"/>
                    <a:pt x="138" y="30"/>
                  </a:cubicBezTo>
                  <a:cubicBezTo>
                    <a:pt x="138" y="18"/>
                    <a:pt x="138" y="18"/>
                    <a:pt x="138" y="18"/>
                  </a:cubicBezTo>
                  <a:cubicBezTo>
                    <a:pt x="153" y="18"/>
                    <a:pt x="153" y="18"/>
                    <a:pt x="153" y="18"/>
                  </a:cubicBezTo>
                  <a:lnTo>
                    <a:pt x="153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47" name="组合 1246"/>
          <p:cNvGrpSpPr/>
          <p:nvPr/>
        </p:nvGrpSpPr>
        <p:grpSpPr>
          <a:xfrm>
            <a:off x="5861882" y="3055933"/>
            <a:ext cx="447946" cy="434027"/>
            <a:chOff x="2112302" y="574574"/>
            <a:chExt cx="848600" cy="822810"/>
          </a:xfrm>
          <a:solidFill>
            <a:srgbClr val="63666A"/>
          </a:solidFill>
        </p:grpSpPr>
        <p:sp>
          <p:nvSpPr>
            <p:cNvPr id="1249" name="Oval 311"/>
            <p:cNvSpPr>
              <a:spLocks noChangeArrowheads="1"/>
            </p:cNvSpPr>
            <p:nvPr/>
          </p:nvSpPr>
          <p:spPr bwMode="auto">
            <a:xfrm>
              <a:off x="2132269" y="1161107"/>
              <a:ext cx="133114" cy="12978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0" name="Freeform 312"/>
            <p:cNvSpPr>
              <a:spLocks/>
            </p:cNvSpPr>
            <p:nvPr/>
          </p:nvSpPr>
          <p:spPr bwMode="auto">
            <a:xfrm>
              <a:off x="2112302" y="1312524"/>
              <a:ext cx="848600" cy="84860"/>
            </a:xfrm>
            <a:custGeom>
              <a:avLst/>
              <a:gdLst>
                <a:gd name="T0" fmla="*/ 10 w 510"/>
                <a:gd name="T1" fmla="*/ 0 h 51"/>
                <a:gd name="T2" fmla="*/ 500 w 510"/>
                <a:gd name="T3" fmla="*/ 0 h 51"/>
                <a:gd name="T4" fmla="*/ 510 w 510"/>
                <a:gd name="T5" fmla="*/ 12 h 51"/>
                <a:gd name="T6" fmla="*/ 510 w 510"/>
                <a:gd name="T7" fmla="*/ 38 h 51"/>
                <a:gd name="T8" fmla="*/ 500 w 510"/>
                <a:gd name="T9" fmla="*/ 51 h 51"/>
                <a:gd name="T10" fmla="*/ 10 w 510"/>
                <a:gd name="T11" fmla="*/ 51 h 51"/>
                <a:gd name="T12" fmla="*/ 0 w 510"/>
                <a:gd name="T13" fmla="*/ 38 h 51"/>
                <a:gd name="T14" fmla="*/ 0 w 510"/>
                <a:gd name="T15" fmla="*/ 12 h 51"/>
                <a:gd name="T16" fmla="*/ 10 w 510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0" h="51">
                  <a:moveTo>
                    <a:pt x="10" y="0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05" y="0"/>
                    <a:pt x="510" y="5"/>
                    <a:pt x="510" y="12"/>
                  </a:cubicBezTo>
                  <a:cubicBezTo>
                    <a:pt x="510" y="38"/>
                    <a:pt x="510" y="38"/>
                    <a:pt x="510" y="38"/>
                  </a:cubicBezTo>
                  <a:cubicBezTo>
                    <a:pt x="510" y="45"/>
                    <a:pt x="505" y="51"/>
                    <a:pt x="500" y="51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4" y="51"/>
                    <a:pt x="0" y="45"/>
                    <a:pt x="0" y="3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1" name="Freeform 313"/>
            <p:cNvSpPr>
              <a:spLocks/>
            </p:cNvSpPr>
            <p:nvPr/>
          </p:nvSpPr>
          <p:spPr bwMode="auto">
            <a:xfrm>
              <a:off x="2277030" y="1156115"/>
              <a:ext cx="332784" cy="141433"/>
            </a:xfrm>
            <a:custGeom>
              <a:avLst/>
              <a:gdLst>
                <a:gd name="T0" fmla="*/ 41 w 200"/>
                <a:gd name="T1" fmla="*/ 5 h 85"/>
                <a:gd name="T2" fmla="*/ 151 w 200"/>
                <a:gd name="T3" fmla="*/ 0 h 85"/>
                <a:gd name="T4" fmla="*/ 200 w 200"/>
                <a:gd name="T5" fmla="*/ 45 h 85"/>
                <a:gd name="T6" fmla="*/ 200 w 200"/>
                <a:gd name="T7" fmla="*/ 45 h 85"/>
                <a:gd name="T8" fmla="*/ 158 w 200"/>
                <a:gd name="T9" fmla="*/ 85 h 85"/>
                <a:gd name="T10" fmla="*/ 41 w 200"/>
                <a:gd name="T11" fmla="*/ 85 h 85"/>
                <a:gd name="T12" fmla="*/ 0 w 200"/>
                <a:gd name="T13" fmla="*/ 45 h 85"/>
                <a:gd name="T14" fmla="*/ 0 w 200"/>
                <a:gd name="T15" fmla="*/ 45 h 85"/>
                <a:gd name="T16" fmla="*/ 41 w 200"/>
                <a:gd name="T17" fmla="*/ 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85">
                  <a:moveTo>
                    <a:pt x="41" y="5"/>
                  </a:moveTo>
                  <a:cubicBezTo>
                    <a:pt x="151" y="0"/>
                    <a:pt x="151" y="0"/>
                    <a:pt x="151" y="0"/>
                  </a:cubicBezTo>
                  <a:cubicBezTo>
                    <a:pt x="174" y="0"/>
                    <a:pt x="200" y="3"/>
                    <a:pt x="200" y="45"/>
                  </a:cubicBezTo>
                  <a:cubicBezTo>
                    <a:pt x="200" y="45"/>
                    <a:pt x="200" y="45"/>
                    <a:pt x="200" y="45"/>
                  </a:cubicBezTo>
                  <a:cubicBezTo>
                    <a:pt x="200" y="67"/>
                    <a:pt x="181" y="85"/>
                    <a:pt x="158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18" y="85"/>
                    <a:pt x="0" y="67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3"/>
                    <a:pt x="18" y="5"/>
                    <a:pt x="4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2" name="Freeform 314"/>
            <p:cNvSpPr>
              <a:spLocks/>
            </p:cNvSpPr>
            <p:nvPr/>
          </p:nvSpPr>
          <p:spPr bwMode="auto">
            <a:xfrm>
              <a:off x="2473373" y="1216016"/>
              <a:ext cx="455915" cy="83196"/>
            </a:xfrm>
            <a:custGeom>
              <a:avLst/>
              <a:gdLst>
                <a:gd name="T0" fmla="*/ 26 w 274"/>
                <a:gd name="T1" fmla="*/ 0 h 50"/>
                <a:gd name="T2" fmla="*/ 247 w 274"/>
                <a:gd name="T3" fmla="*/ 0 h 50"/>
                <a:gd name="T4" fmla="*/ 274 w 274"/>
                <a:gd name="T5" fmla="*/ 25 h 50"/>
                <a:gd name="T6" fmla="*/ 274 w 274"/>
                <a:gd name="T7" fmla="*/ 25 h 50"/>
                <a:gd name="T8" fmla="*/ 247 w 274"/>
                <a:gd name="T9" fmla="*/ 50 h 50"/>
                <a:gd name="T10" fmla="*/ 26 w 274"/>
                <a:gd name="T11" fmla="*/ 50 h 50"/>
                <a:gd name="T12" fmla="*/ 0 w 274"/>
                <a:gd name="T13" fmla="*/ 25 h 50"/>
                <a:gd name="T14" fmla="*/ 0 w 274"/>
                <a:gd name="T15" fmla="*/ 25 h 50"/>
                <a:gd name="T16" fmla="*/ 26 w 274"/>
                <a:gd name="T1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" h="50">
                  <a:moveTo>
                    <a:pt x="26" y="0"/>
                  </a:moveTo>
                  <a:cubicBezTo>
                    <a:pt x="247" y="0"/>
                    <a:pt x="247" y="0"/>
                    <a:pt x="247" y="0"/>
                  </a:cubicBezTo>
                  <a:cubicBezTo>
                    <a:pt x="262" y="0"/>
                    <a:pt x="274" y="11"/>
                    <a:pt x="274" y="25"/>
                  </a:cubicBezTo>
                  <a:cubicBezTo>
                    <a:pt x="274" y="25"/>
                    <a:pt x="274" y="25"/>
                    <a:pt x="274" y="25"/>
                  </a:cubicBezTo>
                  <a:cubicBezTo>
                    <a:pt x="274" y="39"/>
                    <a:pt x="262" y="50"/>
                    <a:pt x="247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12" y="50"/>
                    <a:pt x="0" y="3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2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3" name="Freeform 315"/>
            <p:cNvSpPr>
              <a:spLocks/>
            </p:cNvSpPr>
            <p:nvPr/>
          </p:nvSpPr>
          <p:spPr bwMode="auto">
            <a:xfrm>
              <a:off x="2578200" y="864097"/>
              <a:ext cx="94844" cy="277043"/>
            </a:xfrm>
            <a:custGeom>
              <a:avLst/>
              <a:gdLst>
                <a:gd name="T0" fmla="*/ 0 w 114"/>
                <a:gd name="T1" fmla="*/ 12 h 333"/>
                <a:gd name="T2" fmla="*/ 42 w 114"/>
                <a:gd name="T3" fmla="*/ 0 h 333"/>
                <a:gd name="T4" fmla="*/ 102 w 114"/>
                <a:gd name="T5" fmla="*/ 175 h 333"/>
                <a:gd name="T6" fmla="*/ 62 w 114"/>
                <a:gd name="T7" fmla="*/ 179 h 333"/>
                <a:gd name="T8" fmla="*/ 114 w 114"/>
                <a:gd name="T9" fmla="*/ 317 h 333"/>
                <a:gd name="T10" fmla="*/ 72 w 114"/>
                <a:gd name="T11" fmla="*/ 333 h 333"/>
                <a:gd name="T12" fmla="*/ 0 w 114"/>
                <a:gd name="T13" fmla="*/ 137 h 333"/>
                <a:gd name="T14" fmla="*/ 42 w 114"/>
                <a:gd name="T15" fmla="*/ 135 h 333"/>
                <a:gd name="T16" fmla="*/ 0 w 114"/>
                <a:gd name="T17" fmla="*/ 12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" h="333">
                  <a:moveTo>
                    <a:pt x="0" y="12"/>
                  </a:moveTo>
                  <a:lnTo>
                    <a:pt x="42" y="0"/>
                  </a:lnTo>
                  <a:lnTo>
                    <a:pt x="102" y="175"/>
                  </a:lnTo>
                  <a:lnTo>
                    <a:pt x="62" y="179"/>
                  </a:lnTo>
                  <a:lnTo>
                    <a:pt x="114" y="317"/>
                  </a:lnTo>
                  <a:lnTo>
                    <a:pt x="72" y="333"/>
                  </a:lnTo>
                  <a:lnTo>
                    <a:pt x="0" y="137"/>
                  </a:lnTo>
                  <a:lnTo>
                    <a:pt x="42" y="135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4" name="Freeform 316"/>
            <p:cNvSpPr>
              <a:spLocks/>
            </p:cNvSpPr>
            <p:nvPr/>
          </p:nvSpPr>
          <p:spPr bwMode="auto">
            <a:xfrm>
              <a:off x="2401824" y="864097"/>
              <a:ext cx="94844" cy="277043"/>
            </a:xfrm>
            <a:custGeom>
              <a:avLst/>
              <a:gdLst>
                <a:gd name="T0" fmla="*/ 114 w 114"/>
                <a:gd name="T1" fmla="*/ 12 h 333"/>
                <a:gd name="T2" fmla="*/ 72 w 114"/>
                <a:gd name="T3" fmla="*/ 0 h 333"/>
                <a:gd name="T4" fmla="*/ 12 w 114"/>
                <a:gd name="T5" fmla="*/ 175 h 333"/>
                <a:gd name="T6" fmla="*/ 50 w 114"/>
                <a:gd name="T7" fmla="*/ 179 h 333"/>
                <a:gd name="T8" fmla="*/ 0 w 114"/>
                <a:gd name="T9" fmla="*/ 317 h 333"/>
                <a:gd name="T10" fmla="*/ 42 w 114"/>
                <a:gd name="T11" fmla="*/ 333 h 333"/>
                <a:gd name="T12" fmla="*/ 114 w 114"/>
                <a:gd name="T13" fmla="*/ 137 h 333"/>
                <a:gd name="T14" fmla="*/ 72 w 114"/>
                <a:gd name="T15" fmla="*/ 135 h 333"/>
                <a:gd name="T16" fmla="*/ 114 w 114"/>
                <a:gd name="T17" fmla="*/ 12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" h="333">
                  <a:moveTo>
                    <a:pt x="114" y="12"/>
                  </a:moveTo>
                  <a:lnTo>
                    <a:pt x="72" y="0"/>
                  </a:lnTo>
                  <a:lnTo>
                    <a:pt x="12" y="175"/>
                  </a:lnTo>
                  <a:lnTo>
                    <a:pt x="50" y="179"/>
                  </a:lnTo>
                  <a:lnTo>
                    <a:pt x="0" y="317"/>
                  </a:lnTo>
                  <a:lnTo>
                    <a:pt x="42" y="333"/>
                  </a:lnTo>
                  <a:lnTo>
                    <a:pt x="114" y="137"/>
                  </a:lnTo>
                  <a:lnTo>
                    <a:pt x="72" y="135"/>
                  </a:lnTo>
                  <a:lnTo>
                    <a:pt x="11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5" name="Freeform 317"/>
            <p:cNvSpPr>
              <a:spLocks noEditPoints="1"/>
            </p:cNvSpPr>
            <p:nvPr/>
          </p:nvSpPr>
          <p:spPr bwMode="auto">
            <a:xfrm>
              <a:off x="2335267" y="574574"/>
              <a:ext cx="417645" cy="261236"/>
            </a:xfrm>
            <a:custGeom>
              <a:avLst/>
              <a:gdLst>
                <a:gd name="T0" fmla="*/ 67 w 251"/>
                <a:gd name="T1" fmla="*/ 0 h 157"/>
                <a:gd name="T2" fmla="*/ 176 w 251"/>
                <a:gd name="T3" fmla="*/ 0 h 157"/>
                <a:gd name="T4" fmla="*/ 174 w 251"/>
                <a:gd name="T5" fmla="*/ 34 h 157"/>
                <a:gd name="T6" fmla="*/ 225 w 251"/>
                <a:gd name="T7" fmla="*/ 96 h 157"/>
                <a:gd name="T8" fmla="*/ 209 w 251"/>
                <a:gd name="T9" fmla="*/ 157 h 157"/>
                <a:gd name="T10" fmla="*/ 29 w 251"/>
                <a:gd name="T11" fmla="*/ 155 h 157"/>
                <a:gd name="T12" fmla="*/ 5 w 251"/>
                <a:gd name="T13" fmla="*/ 112 h 157"/>
                <a:gd name="T14" fmla="*/ 69 w 251"/>
                <a:gd name="T15" fmla="*/ 31 h 157"/>
                <a:gd name="T16" fmla="*/ 67 w 251"/>
                <a:gd name="T17" fmla="*/ 0 h 157"/>
                <a:gd name="T18" fmla="*/ 82 w 251"/>
                <a:gd name="T19" fmla="*/ 16 h 157"/>
                <a:gd name="T20" fmla="*/ 81 w 251"/>
                <a:gd name="T21" fmla="*/ 41 h 157"/>
                <a:gd name="T22" fmla="*/ 20 w 251"/>
                <a:gd name="T23" fmla="*/ 118 h 157"/>
                <a:gd name="T24" fmla="*/ 37 w 251"/>
                <a:gd name="T25" fmla="*/ 140 h 157"/>
                <a:gd name="T26" fmla="*/ 208 w 251"/>
                <a:gd name="T27" fmla="*/ 141 h 157"/>
                <a:gd name="T28" fmla="*/ 210 w 251"/>
                <a:gd name="T29" fmla="*/ 102 h 157"/>
                <a:gd name="T30" fmla="*/ 163 w 251"/>
                <a:gd name="T31" fmla="*/ 47 h 157"/>
                <a:gd name="T32" fmla="*/ 158 w 251"/>
                <a:gd name="T33" fmla="*/ 16 h 157"/>
                <a:gd name="T34" fmla="*/ 82 w 251"/>
                <a:gd name="T35" fmla="*/ 1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1" h="157">
                  <a:moveTo>
                    <a:pt x="67" y="0"/>
                  </a:moveTo>
                  <a:cubicBezTo>
                    <a:pt x="176" y="0"/>
                    <a:pt x="176" y="0"/>
                    <a:pt x="176" y="0"/>
                  </a:cubicBezTo>
                  <a:cubicBezTo>
                    <a:pt x="174" y="34"/>
                    <a:pt x="174" y="34"/>
                    <a:pt x="174" y="34"/>
                  </a:cubicBezTo>
                  <a:cubicBezTo>
                    <a:pt x="225" y="96"/>
                    <a:pt x="225" y="96"/>
                    <a:pt x="225" y="96"/>
                  </a:cubicBezTo>
                  <a:cubicBezTo>
                    <a:pt x="251" y="123"/>
                    <a:pt x="230" y="156"/>
                    <a:pt x="209" y="157"/>
                  </a:cubicBezTo>
                  <a:cubicBezTo>
                    <a:pt x="29" y="155"/>
                    <a:pt x="29" y="155"/>
                    <a:pt x="29" y="155"/>
                  </a:cubicBezTo>
                  <a:cubicBezTo>
                    <a:pt x="6" y="152"/>
                    <a:pt x="0" y="133"/>
                    <a:pt x="5" y="112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6" y="21"/>
                    <a:pt x="65" y="10"/>
                    <a:pt x="67" y="0"/>
                  </a:cubicBezTo>
                  <a:close/>
                  <a:moveTo>
                    <a:pt x="82" y="16"/>
                  </a:moveTo>
                  <a:cubicBezTo>
                    <a:pt x="85" y="27"/>
                    <a:pt x="86" y="37"/>
                    <a:pt x="81" y="41"/>
                  </a:cubicBezTo>
                  <a:cubicBezTo>
                    <a:pt x="20" y="118"/>
                    <a:pt x="20" y="118"/>
                    <a:pt x="20" y="118"/>
                  </a:cubicBezTo>
                  <a:cubicBezTo>
                    <a:pt x="18" y="139"/>
                    <a:pt x="26" y="139"/>
                    <a:pt x="37" y="140"/>
                  </a:cubicBezTo>
                  <a:cubicBezTo>
                    <a:pt x="208" y="141"/>
                    <a:pt x="208" y="141"/>
                    <a:pt x="208" y="141"/>
                  </a:cubicBezTo>
                  <a:cubicBezTo>
                    <a:pt x="221" y="136"/>
                    <a:pt x="228" y="123"/>
                    <a:pt x="210" y="102"/>
                  </a:cubicBezTo>
                  <a:cubicBezTo>
                    <a:pt x="163" y="47"/>
                    <a:pt x="163" y="47"/>
                    <a:pt x="163" y="47"/>
                  </a:cubicBezTo>
                  <a:cubicBezTo>
                    <a:pt x="156" y="40"/>
                    <a:pt x="157" y="30"/>
                    <a:pt x="158" y="16"/>
                  </a:cubicBezTo>
                  <a:lnTo>
                    <a:pt x="8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6" name="Freeform 318"/>
            <p:cNvSpPr>
              <a:spLocks noEditPoints="1"/>
            </p:cNvSpPr>
            <p:nvPr/>
          </p:nvSpPr>
          <p:spPr bwMode="auto">
            <a:xfrm>
              <a:off x="2458398" y="649451"/>
              <a:ext cx="149753" cy="146425"/>
            </a:xfrm>
            <a:custGeom>
              <a:avLst/>
              <a:gdLst>
                <a:gd name="T0" fmla="*/ 49 w 90"/>
                <a:gd name="T1" fmla="*/ 34 h 88"/>
                <a:gd name="T2" fmla="*/ 68 w 90"/>
                <a:gd name="T3" fmla="*/ 0 h 88"/>
                <a:gd name="T4" fmla="*/ 90 w 90"/>
                <a:gd name="T5" fmla="*/ 41 h 88"/>
                <a:gd name="T6" fmla="*/ 53 w 90"/>
                <a:gd name="T7" fmla="*/ 41 h 88"/>
                <a:gd name="T8" fmla="*/ 49 w 90"/>
                <a:gd name="T9" fmla="*/ 47 h 88"/>
                <a:gd name="T10" fmla="*/ 68 w 90"/>
                <a:gd name="T11" fmla="*/ 80 h 88"/>
                <a:gd name="T12" fmla="*/ 22 w 90"/>
                <a:gd name="T13" fmla="*/ 78 h 88"/>
                <a:gd name="T14" fmla="*/ 40 w 90"/>
                <a:gd name="T15" fmla="*/ 48 h 88"/>
                <a:gd name="T16" fmla="*/ 36 w 90"/>
                <a:gd name="T17" fmla="*/ 42 h 88"/>
                <a:gd name="T18" fmla="*/ 0 w 90"/>
                <a:gd name="T19" fmla="*/ 41 h 88"/>
                <a:gd name="T20" fmla="*/ 26 w 90"/>
                <a:gd name="T21" fmla="*/ 3 h 88"/>
                <a:gd name="T22" fmla="*/ 43 w 90"/>
                <a:gd name="T23" fmla="*/ 33 h 88"/>
                <a:gd name="T24" fmla="*/ 49 w 90"/>
                <a:gd name="T25" fmla="*/ 34 h 88"/>
                <a:gd name="T26" fmla="*/ 25 w 90"/>
                <a:gd name="T27" fmla="*/ 4 h 88"/>
                <a:gd name="T28" fmla="*/ 2 w 90"/>
                <a:gd name="T29" fmla="*/ 40 h 88"/>
                <a:gd name="T30" fmla="*/ 46 w 90"/>
                <a:gd name="T31" fmla="*/ 40 h 88"/>
                <a:gd name="T32" fmla="*/ 25 w 90"/>
                <a:gd name="T33" fmla="*/ 4 h 88"/>
                <a:gd name="T34" fmla="*/ 89 w 90"/>
                <a:gd name="T35" fmla="*/ 40 h 88"/>
                <a:gd name="T36" fmla="*/ 69 w 90"/>
                <a:gd name="T37" fmla="*/ 2 h 88"/>
                <a:gd name="T38" fmla="*/ 48 w 90"/>
                <a:gd name="T39" fmla="*/ 40 h 88"/>
                <a:gd name="T40" fmla="*/ 89 w 90"/>
                <a:gd name="T41" fmla="*/ 40 h 88"/>
                <a:gd name="T42" fmla="*/ 24 w 90"/>
                <a:gd name="T43" fmla="*/ 78 h 88"/>
                <a:gd name="T44" fmla="*/ 67 w 90"/>
                <a:gd name="T45" fmla="*/ 80 h 88"/>
                <a:gd name="T46" fmla="*/ 45 w 90"/>
                <a:gd name="T47" fmla="*/ 42 h 88"/>
                <a:gd name="T48" fmla="*/ 24 w 90"/>
                <a:gd name="T49" fmla="*/ 78 h 88"/>
                <a:gd name="T50" fmla="*/ 43 w 90"/>
                <a:gd name="T51" fmla="*/ 34 h 88"/>
                <a:gd name="T52" fmla="*/ 47 w 90"/>
                <a:gd name="T53" fmla="*/ 39 h 88"/>
                <a:gd name="T54" fmla="*/ 49 w 90"/>
                <a:gd name="T55" fmla="*/ 35 h 88"/>
                <a:gd name="T56" fmla="*/ 43 w 90"/>
                <a:gd name="T57" fmla="*/ 34 h 88"/>
                <a:gd name="T58" fmla="*/ 43 w 90"/>
                <a:gd name="T59" fmla="*/ 41 h 88"/>
                <a:gd name="T60" fmla="*/ 37 w 90"/>
                <a:gd name="T61" fmla="*/ 41 h 88"/>
                <a:gd name="T62" fmla="*/ 40 w 90"/>
                <a:gd name="T63" fmla="*/ 47 h 88"/>
                <a:gd name="T64" fmla="*/ 43 w 90"/>
                <a:gd name="T65" fmla="*/ 41 h 88"/>
                <a:gd name="T66" fmla="*/ 46 w 90"/>
                <a:gd name="T67" fmla="*/ 41 h 88"/>
                <a:gd name="T68" fmla="*/ 49 w 90"/>
                <a:gd name="T69" fmla="*/ 46 h 88"/>
                <a:gd name="T70" fmla="*/ 51 w 90"/>
                <a:gd name="T71" fmla="*/ 41 h 88"/>
                <a:gd name="T72" fmla="*/ 46 w 90"/>
                <a:gd name="T73" fmla="*/ 4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88">
                  <a:moveTo>
                    <a:pt x="49" y="34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81" y="7"/>
                    <a:pt x="89" y="20"/>
                    <a:pt x="9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43"/>
                    <a:pt x="52" y="45"/>
                    <a:pt x="49" y="47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56" y="87"/>
                    <a:pt x="37" y="88"/>
                    <a:pt x="22" y="7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37" y="46"/>
                    <a:pt x="36" y="44"/>
                    <a:pt x="36" y="4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2" y="24"/>
                    <a:pt x="12" y="8"/>
                    <a:pt x="26" y="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4" y="31"/>
                    <a:pt x="50" y="33"/>
                    <a:pt x="49" y="34"/>
                  </a:cubicBezTo>
                  <a:close/>
                  <a:moveTo>
                    <a:pt x="25" y="4"/>
                  </a:moveTo>
                  <a:cubicBezTo>
                    <a:pt x="11" y="12"/>
                    <a:pt x="3" y="24"/>
                    <a:pt x="2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25" y="4"/>
                    <a:pt x="25" y="4"/>
                    <a:pt x="25" y="4"/>
                  </a:cubicBezTo>
                  <a:close/>
                  <a:moveTo>
                    <a:pt x="89" y="40"/>
                  </a:moveTo>
                  <a:cubicBezTo>
                    <a:pt x="88" y="23"/>
                    <a:pt x="81" y="10"/>
                    <a:pt x="69" y="2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89" y="40"/>
                    <a:pt x="89" y="40"/>
                    <a:pt x="89" y="40"/>
                  </a:cubicBezTo>
                  <a:close/>
                  <a:moveTo>
                    <a:pt x="24" y="78"/>
                  </a:moveTo>
                  <a:cubicBezTo>
                    <a:pt x="37" y="85"/>
                    <a:pt x="52" y="86"/>
                    <a:pt x="67" y="80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24" y="78"/>
                    <a:pt x="24" y="78"/>
                    <a:pt x="24" y="78"/>
                  </a:cubicBezTo>
                  <a:close/>
                  <a:moveTo>
                    <a:pt x="43" y="34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7" y="34"/>
                    <a:pt x="45" y="33"/>
                    <a:pt x="43" y="34"/>
                  </a:cubicBezTo>
                  <a:close/>
                  <a:moveTo>
                    <a:pt x="43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3"/>
                    <a:pt x="38" y="45"/>
                    <a:pt x="40" y="47"/>
                  </a:cubicBezTo>
                  <a:cubicBezTo>
                    <a:pt x="43" y="41"/>
                    <a:pt x="43" y="41"/>
                    <a:pt x="43" y="41"/>
                  </a:cubicBezTo>
                  <a:close/>
                  <a:moveTo>
                    <a:pt x="46" y="41"/>
                  </a:moveTo>
                  <a:cubicBezTo>
                    <a:pt x="49" y="46"/>
                    <a:pt x="49" y="46"/>
                    <a:pt x="49" y="46"/>
                  </a:cubicBezTo>
                  <a:cubicBezTo>
                    <a:pt x="51" y="45"/>
                    <a:pt x="51" y="43"/>
                    <a:pt x="51" y="41"/>
                  </a:cubicBezTo>
                  <a:lnTo>
                    <a:pt x="46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61" name="Freeform 310"/>
          <p:cNvSpPr>
            <a:spLocks noEditPoints="1"/>
          </p:cNvSpPr>
          <p:nvPr/>
        </p:nvSpPr>
        <p:spPr bwMode="auto">
          <a:xfrm>
            <a:off x="9548003" y="5440402"/>
            <a:ext cx="508096" cy="450545"/>
          </a:xfrm>
          <a:custGeom>
            <a:avLst/>
            <a:gdLst>
              <a:gd name="T0" fmla="*/ 257 w 540"/>
              <a:gd name="T1" fmla="*/ 305 h 478"/>
              <a:gd name="T2" fmla="*/ 240 w 540"/>
              <a:gd name="T3" fmla="*/ 257 h 478"/>
              <a:gd name="T4" fmla="*/ 172 w 540"/>
              <a:gd name="T5" fmla="*/ 477 h 478"/>
              <a:gd name="T6" fmla="*/ 0 w 540"/>
              <a:gd name="T7" fmla="*/ 166 h 478"/>
              <a:gd name="T8" fmla="*/ 52 w 540"/>
              <a:gd name="T9" fmla="*/ 146 h 478"/>
              <a:gd name="T10" fmla="*/ 64 w 540"/>
              <a:gd name="T11" fmla="*/ 179 h 478"/>
              <a:gd name="T12" fmla="*/ 142 w 540"/>
              <a:gd name="T13" fmla="*/ 171 h 478"/>
              <a:gd name="T14" fmla="*/ 199 w 540"/>
              <a:gd name="T15" fmla="*/ 166 h 478"/>
              <a:gd name="T16" fmla="*/ 207 w 540"/>
              <a:gd name="T17" fmla="*/ 230 h 478"/>
              <a:gd name="T18" fmla="*/ 216 w 540"/>
              <a:gd name="T19" fmla="*/ 181 h 478"/>
              <a:gd name="T20" fmla="*/ 282 w 540"/>
              <a:gd name="T21" fmla="*/ 170 h 478"/>
              <a:gd name="T22" fmla="*/ 358 w 540"/>
              <a:gd name="T23" fmla="*/ 175 h 478"/>
              <a:gd name="T24" fmla="*/ 374 w 540"/>
              <a:gd name="T25" fmla="*/ 171 h 478"/>
              <a:gd name="T26" fmla="*/ 500 w 540"/>
              <a:gd name="T27" fmla="*/ 188 h 478"/>
              <a:gd name="T28" fmla="*/ 504 w 540"/>
              <a:gd name="T29" fmla="*/ 236 h 478"/>
              <a:gd name="T30" fmla="*/ 506 w 540"/>
              <a:gd name="T31" fmla="*/ 213 h 478"/>
              <a:gd name="T32" fmla="*/ 429 w 540"/>
              <a:gd name="T33" fmla="*/ 173 h 478"/>
              <a:gd name="T34" fmla="*/ 364 w 540"/>
              <a:gd name="T35" fmla="*/ 177 h 478"/>
              <a:gd name="T36" fmla="*/ 362 w 540"/>
              <a:gd name="T37" fmla="*/ 175 h 478"/>
              <a:gd name="T38" fmla="*/ 342 w 540"/>
              <a:gd name="T39" fmla="*/ 166 h 478"/>
              <a:gd name="T40" fmla="*/ 220 w 540"/>
              <a:gd name="T41" fmla="*/ 177 h 478"/>
              <a:gd name="T42" fmla="*/ 207 w 540"/>
              <a:gd name="T43" fmla="*/ 212 h 478"/>
              <a:gd name="T44" fmla="*/ 194 w 540"/>
              <a:gd name="T45" fmla="*/ 180 h 478"/>
              <a:gd name="T46" fmla="*/ 64 w 540"/>
              <a:gd name="T47" fmla="*/ 167 h 478"/>
              <a:gd name="T48" fmla="*/ 54 w 540"/>
              <a:gd name="T49" fmla="*/ 137 h 478"/>
              <a:gd name="T50" fmla="*/ 25 w 540"/>
              <a:gd name="T51" fmla="*/ 80 h 478"/>
              <a:gd name="T52" fmla="*/ 50 w 540"/>
              <a:gd name="T53" fmla="*/ 81 h 478"/>
              <a:gd name="T54" fmla="*/ 53 w 540"/>
              <a:gd name="T55" fmla="*/ 108 h 478"/>
              <a:gd name="T56" fmla="*/ 80 w 540"/>
              <a:gd name="T57" fmla="*/ 85 h 478"/>
              <a:gd name="T58" fmla="*/ 105 w 540"/>
              <a:gd name="T59" fmla="*/ 95 h 478"/>
              <a:gd name="T60" fmla="*/ 124 w 540"/>
              <a:gd name="T61" fmla="*/ 85 h 478"/>
              <a:gd name="T62" fmla="*/ 197 w 540"/>
              <a:gd name="T63" fmla="*/ 80 h 478"/>
              <a:gd name="T64" fmla="*/ 201 w 540"/>
              <a:gd name="T65" fmla="*/ 104 h 478"/>
              <a:gd name="T66" fmla="*/ 238 w 540"/>
              <a:gd name="T67" fmla="*/ 85 h 478"/>
              <a:gd name="T68" fmla="*/ 352 w 540"/>
              <a:gd name="T69" fmla="*/ 82 h 478"/>
              <a:gd name="T70" fmla="*/ 363 w 540"/>
              <a:gd name="T71" fmla="*/ 105 h 478"/>
              <a:gd name="T72" fmla="*/ 394 w 540"/>
              <a:gd name="T73" fmla="*/ 85 h 478"/>
              <a:gd name="T74" fmla="*/ 417 w 540"/>
              <a:gd name="T75" fmla="*/ 84 h 478"/>
              <a:gd name="T76" fmla="*/ 501 w 540"/>
              <a:gd name="T77" fmla="*/ 64 h 478"/>
              <a:gd name="T78" fmla="*/ 510 w 540"/>
              <a:gd name="T79" fmla="*/ 87 h 478"/>
              <a:gd name="T80" fmla="*/ 502 w 540"/>
              <a:gd name="T81" fmla="*/ 61 h 478"/>
              <a:gd name="T82" fmla="*/ 404 w 540"/>
              <a:gd name="T83" fmla="*/ 90 h 478"/>
              <a:gd name="T84" fmla="*/ 379 w 540"/>
              <a:gd name="T85" fmla="*/ 80 h 478"/>
              <a:gd name="T86" fmla="*/ 359 w 540"/>
              <a:gd name="T87" fmla="*/ 66 h 478"/>
              <a:gd name="T88" fmla="*/ 354 w 540"/>
              <a:gd name="T89" fmla="*/ 67 h 478"/>
              <a:gd name="T90" fmla="*/ 253 w 540"/>
              <a:gd name="T91" fmla="*/ 84 h 478"/>
              <a:gd name="T92" fmla="*/ 232 w 540"/>
              <a:gd name="T93" fmla="*/ 81 h 478"/>
              <a:gd name="T94" fmla="*/ 205 w 540"/>
              <a:gd name="T95" fmla="*/ 74 h 478"/>
              <a:gd name="T96" fmla="*/ 126 w 540"/>
              <a:gd name="T97" fmla="*/ 82 h 478"/>
              <a:gd name="T98" fmla="*/ 104 w 540"/>
              <a:gd name="T99" fmla="*/ 93 h 478"/>
              <a:gd name="T100" fmla="*/ 93 w 540"/>
              <a:gd name="T101" fmla="*/ 87 h 478"/>
              <a:gd name="T102" fmla="*/ 59 w 540"/>
              <a:gd name="T103" fmla="*/ 96 h 478"/>
              <a:gd name="T104" fmla="*/ 52 w 540"/>
              <a:gd name="T105" fmla="*/ 66 h 478"/>
              <a:gd name="T106" fmla="*/ 357 w 540"/>
              <a:gd name="T107" fmla="*/ 63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40" h="478">
                <a:moveTo>
                  <a:pt x="239" y="195"/>
                </a:moveTo>
                <a:cubicBezTo>
                  <a:pt x="203" y="99"/>
                  <a:pt x="254" y="48"/>
                  <a:pt x="313" y="26"/>
                </a:cubicBezTo>
                <a:cubicBezTo>
                  <a:pt x="378" y="0"/>
                  <a:pt x="476" y="92"/>
                  <a:pt x="540" y="189"/>
                </a:cubicBezTo>
                <a:cubicBezTo>
                  <a:pt x="534" y="333"/>
                  <a:pt x="374" y="420"/>
                  <a:pt x="352" y="417"/>
                </a:cubicBezTo>
                <a:cubicBezTo>
                  <a:pt x="285" y="447"/>
                  <a:pt x="240" y="377"/>
                  <a:pt x="257" y="305"/>
                </a:cubicBezTo>
                <a:cubicBezTo>
                  <a:pt x="250" y="296"/>
                  <a:pt x="228" y="277"/>
                  <a:pt x="228" y="335"/>
                </a:cubicBezTo>
                <a:cubicBezTo>
                  <a:pt x="228" y="383"/>
                  <a:pt x="228" y="430"/>
                  <a:pt x="228" y="478"/>
                </a:cubicBezTo>
                <a:cubicBezTo>
                  <a:pt x="214" y="478"/>
                  <a:pt x="200" y="478"/>
                  <a:pt x="186" y="478"/>
                </a:cubicBezTo>
                <a:cubicBezTo>
                  <a:pt x="186" y="422"/>
                  <a:pt x="186" y="367"/>
                  <a:pt x="186" y="311"/>
                </a:cubicBezTo>
                <a:cubicBezTo>
                  <a:pt x="194" y="280"/>
                  <a:pt x="209" y="258"/>
                  <a:pt x="240" y="257"/>
                </a:cubicBezTo>
                <a:cubicBezTo>
                  <a:pt x="265" y="257"/>
                  <a:pt x="289" y="257"/>
                  <a:pt x="314" y="257"/>
                </a:cubicBezTo>
                <a:cubicBezTo>
                  <a:pt x="314" y="251"/>
                  <a:pt x="314" y="245"/>
                  <a:pt x="314" y="239"/>
                </a:cubicBezTo>
                <a:cubicBezTo>
                  <a:pt x="279" y="239"/>
                  <a:pt x="245" y="239"/>
                  <a:pt x="210" y="239"/>
                </a:cubicBezTo>
                <a:cubicBezTo>
                  <a:pt x="175" y="250"/>
                  <a:pt x="173" y="277"/>
                  <a:pt x="172" y="305"/>
                </a:cubicBezTo>
                <a:cubicBezTo>
                  <a:pt x="172" y="362"/>
                  <a:pt x="172" y="420"/>
                  <a:pt x="172" y="477"/>
                </a:cubicBezTo>
                <a:cubicBezTo>
                  <a:pt x="157" y="477"/>
                  <a:pt x="144" y="477"/>
                  <a:pt x="129" y="477"/>
                </a:cubicBezTo>
                <a:cubicBezTo>
                  <a:pt x="129" y="419"/>
                  <a:pt x="129" y="361"/>
                  <a:pt x="129" y="303"/>
                </a:cubicBezTo>
                <a:cubicBezTo>
                  <a:pt x="145" y="234"/>
                  <a:pt x="183" y="187"/>
                  <a:pt x="239" y="195"/>
                </a:cubicBezTo>
                <a:close/>
                <a:moveTo>
                  <a:pt x="2" y="162"/>
                </a:moveTo>
                <a:cubicBezTo>
                  <a:pt x="0" y="166"/>
                  <a:pt x="0" y="166"/>
                  <a:pt x="0" y="166"/>
                </a:cubicBezTo>
                <a:cubicBezTo>
                  <a:pt x="10" y="170"/>
                  <a:pt x="12" y="171"/>
                  <a:pt x="24" y="168"/>
                </a:cubicBezTo>
                <a:cubicBezTo>
                  <a:pt x="32" y="168"/>
                  <a:pt x="40" y="168"/>
                  <a:pt x="47" y="172"/>
                </a:cubicBezTo>
                <a:cubicBezTo>
                  <a:pt x="50" y="174"/>
                  <a:pt x="50" y="174"/>
                  <a:pt x="50" y="174"/>
                </a:cubicBezTo>
                <a:cubicBezTo>
                  <a:pt x="50" y="170"/>
                  <a:pt x="50" y="170"/>
                  <a:pt x="50" y="170"/>
                </a:cubicBezTo>
                <a:cubicBezTo>
                  <a:pt x="50" y="162"/>
                  <a:pt x="50" y="153"/>
                  <a:pt x="52" y="146"/>
                </a:cubicBezTo>
                <a:cubicBezTo>
                  <a:pt x="53" y="155"/>
                  <a:pt x="53" y="165"/>
                  <a:pt x="52" y="175"/>
                </a:cubicBezTo>
                <a:cubicBezTo>
                  <a:pt x="52" y="180"/>
                  <a:pt x="50" y="211"/>
                  <a:pt x="55" y="212"/>
                </a:cubicBezTo>
                <a:cubicBezTo>
                  <a:pt x="58" y="212"/>
                  <a:pt x="60" y="208"/>
                  <a:pt x="61" y="202"/>
                </a:cubicBezTo>
                <a:cubicBezTo>
                  <a:pt x="62" y="196"/>
                  <a:pt x="63" y="187"/>
                  <a:pt x="64" y="179"/>
                </a:cubicBezTo>
                <a:cubicBezTo>
                  <a:pt x="64" y="179"/>
                  <a:pt x="64" y="179"/>
                  <a:pt x="64" y="179"/>
                </a:cubicBezTo>
                <a:cubicBezTo>
                  <a:pt x="64" y="175"/>
                  <a:pt x="65" y="172"/>
                  <a:pt x="67" y="170"/>
                </a:cubicBezTo>
                <a:cubicBezTo>
                  <a:pt x="69" y="169"/>
                  <a:pt x="73" y="168"/>
                  <a:pt x="78" y="168"/>
                </a:cubicBezTo>
                <a:cubicBezTo>
                  <a:pt x="85" y="166"/>
                  <a:pt x="95" y="155"/>
                  <a:pt x="102" y="160"/>
                </a:cubicBezTo>
                <a:cubicBezTo>
                  <a:pt x="104" y="158"/>
                  <a:pt x="117" y="156"/>
                  <a:pt x="121" y="160"/>
                </a:cubicBezTo>
                <a:cubicBezTo>
                  <a:pt x="128" y="162"/>
                  <a:pt x="135" y="166"/>
                  <a:pt x="142" y="171"/>
                </a:cubicBezTo>
                <a:cubicBezTo>
                  <a:pt x="142" y="171"/>
                  <a:pt x="142" y="171"/>
                  <a:pt x="142" y="171"/>
                </a:cubicBezTo>
                <a:cubicBezTo>
                  <a:pt x="159" y="183"/>
                  <a:pt x="176" y="187"/>
                  <a:pt x="195" y="184"/>
                </a:cubicBezTo>
                <a:cubicBezTo>
                  <a:pt x="196" y="184"/>
                  <a:pt x="196" y="184"/>
                  <a:pt x="196" y="184"/>
                </a:cubicBezTo>
                <a:cubicBezTo>
                  <a:pt x="197" y="183"/>
                  <a:pt x="197" y="183"/>
                  <a:pt x="197" y="183"/>
                </a:cubicBezTo>
                <a:cubicBezTo>
                  <a:pt x="199" y="180"/>
                  <a:pt x="199" y="173"/>
                  <a:pt x="199" y="166"/>
                </a:cubicBezTo>
                <a:cubicBezTo>
                  <a:pt x="199" y="160"/>
                  <a:pt x="200" y="153"/>
                  <a:pt x="201" y="150"/>
                </a:cubicBezTo>
                <a:cubicBezTo>
                  <a:pt x="203" y="156"/>
                  <a:pt x="203" y="165"/>
                  <a:pt x="203" y="175"/>
                </a:cubicBezTo>
                <a:cubicBezTo>
                  <a:pt x="204" y="181"/>
                  <a:pt x="196" y="234"/>
                  <a:pt x="204" y="233"/>
                </a:cubicBezTo>
                <a:cubicBezTo>
                  <a:pt x="204" y="233"/>
                  <a:pt x="204" y="233"/>
                  <a:pt x="204" y="233"/>
                </a:cubicBezTo>
                <a:cubicBezTo>
                  <a:pt x="205" y="233"/>
                  <a:pt x="206" y="232"/>
                  <a:pt x="207" y="230"/>
                </a:cubicBezTo>
                <a:cubicBezTo>
                  <a:pt x="208" y="228"/>
                  <a:pt x="210" y="222"/>
                  <a:pt x="211" y="213"/>
                </a:cubicBezTo>
                <a:cubicBezTo>
                  <a:pt x="213" y="208"/>
                  <a:pt x="213" y="201"/>
                  <a:pt x="213" y="195"/>
                </a:cubicBezTo>
                <a:cubicBezTo>
                  <a:pt x="213" y="189"/>
                  <a:pt x="213" y="184"/>
                  <a:pt x="214" y="182"/>
                </a:cubicBezTo>
                <a:cubicBezTo>
                  <a:pt x="214" y="181"/>
                  <a:pt x="214" y="181"/>
                  <a:pt x="215" y="181"/>
                </a:cubicBezTo>
                <a:cubicBezTo>
                  <a:pt x="216" y="181"/>
                  <a:pt x="216" y="181"/>
                  <a:pt x="216" y="181"/>
                </a:cubicBezTo>
                <a:cubicBezTo>
                  <a:pt x="217" y="181"/>
                  <a:pt x="218" y="181"/>
                  <a:pt x="220" y="181"/>
                </a:cubicBezTo>
                <a:cubicBezTo>
                  <a:pt x="224" y="182"/>
                  <a:pt x="228" y="182"/>
                  <a:pt x="234" y="178"/>
                </a:cubicBezTo>
                <a:cubicBezTo>
                  <a:pt x="235" y="177"/>
                  <a:pt x="235" y="177"/>
                  <a:pt x="235" y="177"/>
                </a:cubicBezTo>
                <a:cubicBezTo>
                  <a:pt x="239" y="172"/>
                  <a:pt x="249" y="172"/>
                  <a:pt x="261" y="172"/>
                </a:cubicBezTo>
                <a:cubicBezTo>
                  <a:pt x="263" y="173"/>
                  <a:pt x="282" y="172"/>
                  <a:pt x="282" y="170"/>
                </a:cubicBezTo>
                <a:cubicBezTo>
                  <a:pt x="304" y="169"/>
                  <a:pt x="320" y="170"/>
                  <a:pt x="341" y="170"/>
                </a:cubicBezTo>
                <a:cubicBezTo>
                  <a:pt x="341" y="170"/>
                  <a:pt x="341" y="170"/>
                  <a:pt x="341" y="170"/>
                </a:cubicBezTo>
                <a:cubicBezTo>
                  <a:pt x="344" y="171"/>
                  <a:pt x="348" y="171"/>
                  <a:pt x="351" y="171"/>
                </a:cubicBezTo>
                <a:cubicBezTo>
                  <a:pt x="356" y="168"/>
                  <a:pt x="357" y="156"/>
                  <a:pt x="358" y="143"/>
                </a:cubicBezTo>
                <a:cubicBezTo>
                  <a:pt x="358" y="150"/>
                  <a:pt x="358" y="160"/>
                  <a:pt x="358" y="175"/>
                </a:cubicBezTo>
                <a:cubicBezTo>
                  <a:pt x="358" y="175"/>
                  <a:pt x="358" y="175"/>
                  <a:pt x="358" y="175"/>
                </a:cubicBezTo>
                <a:cubicBezTo>
                  <a:pt x="358" y="179"/>
                  <a:pt x="354" y="217"/>
                  <a:pt x="362" y="213"/>
                </a:cubicBezTo>
                <a:cubicBezTo>
                  <a:pt x="365" y="210"/>
                  <a:pt x="366" y="202"/>
                  <a:pt x="367" y="198"/>
                </a:cubicBezTo>
                <a:cubicBezTo>
                  <a:pt x="367" y="193"/>
                  <a:pt x="368" y="188"/>
                  <a:pt x="369" y="178"/>
                </a:cubicBezTo>
                <a:cubicBezTo>
                  <a:pt x="369" y="172"/>
                  <a:pt x="371" y="170"/>
                  <a:pt x="374" y="171"/>
                </a:cubicBezTo>
                <a:cubicBezTo>
                  <a:pt x="377" y="171"/>
                  <a:pt x="380" y="173"/>
                  <a:pt x="383" y="175"/>
                </a:cubicBezTo>
                <a:cubicBezTo>
                  <a:pt x="389" y="179"/>
                  <a:pt x="401" y="178"/>
                  <a:pt x="408" y="178"/>
                </a:cubicBezTo>
                <a:cubicBezTo>
                  <a:pt x="415" y="178"/>
                  <a:pt x="422" y="178"/>
                  <a:pt x="429" y="177"/>
                </a:cubicBezTo>
                <a:cubicBezTo>
                  <a:pt x="429" y="177"/>
                  <a:pt x="465" y="179"/>
                  <a:pt x="468" y="179"/>
                </a:cubicBezTo>
                <a:cubicBezTo>
                  <a:pt x="479" y="181"/>
                  <a:pt x="490" y="183"/>
                  <a:pt x="500" y="188"/>
                </a:cubicBezTo>
                <a:cubicBezTo>
                  <a:pt x="501" y="181"/>
                  <a:pt x="502" y="174"/>
                  <a:pt x="503" y="166"/>
                </a:cubicBezTo>
                <a:cubicBezTo>
                  <a:pt x="503" y="171"/>
                  <a:pt x="503" y="175"/>
                  <a:pt x="503" y="179"/>
                </a:cubicBezTo>
                <a:cubicBezTo>
                  <a:pt x="503" y="191"/>
                  <a:pt x="502" y="203"/>
                  <a:pt x="502" y="213"/>
                </a:cubicBezTo>
                <a:cubicBezTo>
                  <a:pt x="502" y="213"/>
                  <a:pt x="502" y="213"/>
                  <a:pt x="502" y="213"/>
                </a:cubicBezTo>
                <a:cubicBezTo>
                  <a:pt x="502" y="221"/>
                  <a:pt x="501" y="229"/>
                  <a:pt x="504" y="236"/>
                </a:cubicBezTo>
                <a:cubicBezTo>
                  <a:pt x="508" y="235"/>
                  <a:pt x="508" y="235"/>
                  <a:pt x="508" y="235"/>
                </a:cubicBezTo>
                <a:cubicBezTo>
                  <a:pt x="505" y="228"/>
                  <a:pt x="506" y="220"/>
                  <a:pt x="506" y="213"/>
                </a:cubicBezTo>
                <a:cubicBezTo>
                  <a:pt x="506" y="213"/>
                  <a:pt x="506" y="213"/>
                  <a:pt x="506" y="213"/>
                </a:cubicBezTo>
                <a:cubicBezTo>
                  <a:pt x="506" y="213"/>
                  <a:pt x="506" y="213"/>
                  <a:pt x="506" y="213"/>
                </a:cubicBezTo>
                <a:cubicBezTo>
                  <a:pt x="506" y="213"/>
                  <a:pt x="506" y="213"/>
                  <a:pt x="506" y="213"/>
                </a:cubicBezTo>
                <a:cubicBezTo>
                  <a:pt x="507" y="203"/>
                  <a:pt x="507" y="191"/>
                  <a:pt x="507" y="179"/>
                </a:cubicBezTo>
                <a:cubicBezTo>
                  <a:pt x="507" y="169"/>
                  <a:pt x="507" y="159"/>
                  <a:pt x="506" y="150"/>
                </a:cubicBezTo>
                <a:cubicBezTo>
                  <a:pt x="499" y="156"/>
                  <a:pt x="498" y="174"/>
                  <a:pt x="496" y="182"/>
                </a:cubicBezTo>
                <a:cubicBezTo>
                  <a:pt x="488" y="179"/>
                  <a:pt x="479" y="177"/>
                  <a:pt x="469" y="175"/>
                </a:cubicBezTo>
                <a:cubicBezTo>
                  <a:pt x="457" y="173"/>
                  <a:pt x="443" y="173"/>
                  <a:pt x="429" y="173"/>
                </a:cubicBezTo>
                <a:cubicBezTo>
                  <a:pt x="422" y="174"/>
                  <a:pt x="415" y="174"/>
                  <a:pt x="408" y="174"/>
                </a:cubicBezTo>
                <a:cubicBezTo>
                  <a:pt x="403" y="174"/>
                  <a:pt x="389" y="175"/>
                  <a:pt x="385" y="172"/>
                </a:cubicBezTo>
                <a:cubicBezTo>
                  <a:pt x="382" y="170"/>
                  <a:pt x="378" y="167"/>
                  <a:pt x="375" y="167"/>
                </a:cubicBezTo>
                <a:cubicBezTo>
                  <a:pt x="370" y="166"/>
                  <a:pt x="366" y="168"/>
                  <a:pt x="364" y="177"/>
                </a:cubicBezTo>
                <a:cubicBezTo>
                  <a:pt x="364" y="177"/>
                  <a:pt x="364" y="177"/>
                  <a:pt x="364" y="177"/>
                </a:cubicBezTo>
                <a:cubicBezTo>
                  <a:pt x="364" y="187"/>
                  <a:pt x="363" y="193"/>
                  <a:pt x="362" y="197"/>
                </a:cubicBezTo>
                <a:cubicBezTo>
                  <a:pt x="362" y="200"/>
                  <a:pt x="362" y="202"/>
                  <a:pt x="361" y="204"/>
                </a:cubicBezTo>
                <a:cubicBezTo>
                  <a:pt x="361" y="202"/>
                  <a:pt x="361" y="198"/>
                  <a:pt x="361" y="195"/>
                </a:cubicBezTo>
                <a:cubicBezTo>
                  <a:pt x="362" y="189"/>
                  <a:pt x="362" y="182"/>
                  <a:pt x="362" y="175"/>
                </a:cubicBezTo>
                <a:cubicBezTo>
                  <a:pt x="362" y="175"/>
                  <a:pt x="362" y="175"/>
                  <a:pt x="362" y="175"/>
                </a:cubicBezTo>
                <a:cubicBezTo>
                  <a:pt x="362" y="134"/>
                  <a:pt x="361" y="125"/>
                  <a:pt x="359" y="125"/>
                </a:cubicBezTo>
                <a:cubicBezTo>
                  <a:pt x="352" y="125"/>
                  <a:pt x="355" y="161"/>
                  <a:pt x="349" y="167"/>
                </a:cubicBezTo>
                <a:cubicBezTo>
                  <a:pt x="347" y="167"/>
                  <a:pt x="344" y="167"/>
                  <a:pt x="342" y="166"/>
                </a:cubicBezTo>
                <a:cubicBezTo>
                  <a:pt x="342" y="166"/>
                  <a:pt x="342" y="166"/>
                  <a:pt x="342" y="166"/>
                </a:cubicBezTo>
                <a:cubicBezTo>
                  <a:pt x="342" y="166"/>
                  <a:pt x="342" y="166"/>
                  <a:pt x="342" y="166"/>
                </a:cubicBezTo>
                <a:cubicBezTo>
                  <a:pt x="342" y="166"/>
                  <a:pt x="342" y="166"/>
                  <a:pt x="342" y="166"/>
                </a:cubicBezTo>
                <a:cubicBezTo>
                  <a:pt x="316" y="165"/>
                  <a:pt x="313" y="163"/>
                  <a:pt x="282" y="166"/>
                </a:cubicBezTo>
                <a:cubicBezTo>
                  <a:pt x="281" y="168"/>
                  <a:pt x="262" y="169"/>
                  <a:pt x="261" y="168"/>
                </a:cubicBezTo>
                <a:cubicBezTo>
                  <a:pt x="249" y="168"/>
                  <a:pt x="237" y="168"/>
                  <a:pt x="232" y="174"/>
                </a:cubicBezTo>
                <a:cubicBezTo>
                  <a:pt x="227" y="178"/>
                  <a:pt x="224" y="178"/>
                  <a:pt x="220" y="177"/>
                </a:cubicBezTo>
                <a:cubicBezTo>
                  <a:pt x="219" y="177"/>
                  <a:pt x="217" y="177"/>
                  <a:pt x="216" y="177"/>
                </a:cubicBezTo>
                <a:cubicBezTo>
                  <a:pt x="213" y="176"/>
                  <a:pt x="211" y="178"/>
                  <a:pt x="210" y="181"/>
                </a:cubicBezTo>
                <a:cubicBezTo>
                  <a:pt x="209" y="184"/>
                  <a:pt x="209" y="189"/>
                  <a:pt x="209" y="195"/>
                </a:cubicBezTo>
                <a:cubicBezTo>
                  <a:pt x="209" y="201"/>
                  <a:pt x="209" y="208"/>
                  <a:pt x="208" y="212"/>
                </a:cubicBezTo>
                <a:cubicBezTo>
                  <a:pt x="207" y="212"/>
                  <a:pt x="207" y="212"/>
                  <a:pt x="207" y="212"/>
                </a:cubicBezTo>
                <a:cubicBezTo>
                  <a:pt x="206" y="219"/>
                  <a:pt x="205" y="223"/>
                  <a:pt x="204" y="226"/>
                </a:cubicBezTo>
                <a:cubicBezTo>
                  <a:pt x="203" y="210"/>
                  <a:pt x="207" y="192"/>
                  <a:pt x="207" y="175"/>
                </a:cubicBezTo>
                <a:cubicBezTo>
                  <a:pt x="207" y="165"/>
                  <a:pt x="207" y="153"/>
                  <a:pt x="202" y="142"/>
                </a:cubicBezTo>
                <a:cubicBezTo>
                  <a:pt x="196" y="146"/>
                  <a:pt x="196" y="158"/>
                  <a:pt x="195" y="166"/>
                </a:cubicBezTo>
                <a:cubicBezTo>
                  <a:pt x="195" y="171"/>
                  <a:pt x="195" y="177"/>
                  <a:pt x="194" y="180"/>
                </a:cubicBezTo>
                <a:cubicBezTo>
                  <a:pt x="176" y="183"/>
                  <a:pt x="160" y="179"/>
                  <a:pt x="144" y="168"/>
                </a:cubicBezTo>
                <a:cubicBezTo>
                  <a:pt x="137" y="163"/>
                  <a:pt x="130" y="158"/>
                  <a:pt x="122" y="156"/>
                </a:cubicBezTo>
                <a:cubicBezTo>
                  <a:pt x="114" y="152"/>
                  <a:pt x="108" y="153"/>
                  <a:pt x="103" y="156"/>
                </a:cubicBezTo>
                <a:cubicBezTo>
                  <a:pt x="95" y="152"/>
                  <a:pt x="84" y="159"/>
                  <a:pt x="78" y="164"/>
                </a:cubicBezTo>
                <a:cubicBezTo>
                  <a:pt x="72" y="164"/>
                  <a:pt x="67" y="165"/>
                  <a:pt x="64" y="167"/>
                </a:cubicBezTo>
                <a:cubicBezTo>
                  <a:pt x="61" y="170"/>
                  <a:pt x="60" y="173"/>
                  <a:pt x="60" y="179"/>
                </a:cubicBezTo>
                <a:cubicBezTo>
                  <a:pt x="59" y="187"/>
                  <a:pt x="58" y="195"/>
                  <a:pt x="57" y="201"/>
                </a:cubicBezTo>
                <a:cubicBezTo>
                  <a:pt x="57" y="202"/>
                  <a:pt x="57" y="203"/>
                  <a:pt x="56" y="203"/>
                </a:cubicBezTo>
                <a:cubicBezTo>
                  <a:pt x="56" y="194"/>
                  <a:pt x="56" y="185"/>
                  <a:pt x="56" y="175"/>
                </a:cubicBezTo>
                <a:cubicBezTo>
                  <a:pt x="57" y="161"/>
                  <a:pt x="57" y="148"/>
                  <a:pt x="54" y="137"/>
                </a:cubicBezTo>
                <a:cubicBezTo>
                  <a:pt x="50" y="138"/>
                  <a:pt x="51" y="140"/>
                  <a:pt x="48" y="146"/>
                </a:cubicBezTo>
                <a:cubicBezTo>
                  <a:pt x="47" y="151"/>
                  <a:pt x="46" y="158"/>
                  <a:pt x="46" y="167"/>
                </a:cubicBezTo>
                <a:cubicBezTo>
                  <a:pt x="39" y="164"/>
                  <a:pt x="32" y="164"/>
                  <a:pt x="24" y="164"/>
                </a:cubicBezTo>
                <a:cubicBezTo>
                  <a:pt x="13" y="165"/>
                  <a:pt x="12" y="166"/>
                  <a:pt x="2" y="162"/>
                </a:cubicBezTo>
                <a:close/>
                <a:moveTo>
                  <a:pt x="25" y="80"/>
                </a:moveTo>
                <a:cubicBezTo>
                  <a:pt x="23" y="83"/>
                  <a:pt x="23" y="83"/>
                  <a:pt x="23" y="83"/>
                </a:cubicBezTo>
                <a:cubicBezTo>
                  <a:pt x="27" y="85"/>
                  <a:pt x="31" y="86"/>
                  <a:pt x="36" y="86"/>
                </a:cubicBezTo>
                <a:cubicBezTo>
                  <a:pt x="40" y="86"/>
                  <a:pt x="45" y="85"/>
                  <a:pt x="49" y="83"/>
                </a:cubicBezTo>
                <a:cubicBezTo>
                  <a:pt x="50" y="82"/>
                  <a:pt x="50" y="82"/>
                  <a:pt x="50" y="82"/>
                </a:cubicBezTo>
                <a:cubicBezTo>
                  <a:pt x="50" y="81"/>
                  <a:pt x="50" y="81"/>
                  <a:pt x="50" y="81"/>
                </a:cubicBezTo>
                <a:cubicBezTo>
                  <a:pt x="52" y="73"/>
                  <a:pt x="51" y="69"/>
                  <a:pt x="51" y="69"/>
                </a:cubicBezTo>
                <a:cubicBezTo>
                  <a:pt x="51" y="69"/>
                  <a:pt x="51" y="69"/>
                  <a:pt x="51" y="69"/>
                </a:cubicBezTo>
                <a:cubicBezTo>
                  <a:pt x="52" y="70"/>
                  <a:pt x="51" y="71"/>
                  <a:pt x="52" y="74"/>
                </a:cubicBezTo>
                <a:cubicBezTo>
                  <a:pt x="52" y="76"/>
                  <a:pt x="53" y="78"/>
                  <a:pt x="53" y="81"/>
                </a:cubicBezTo>
                <a:cubicBezTo>
                  <a:pt x="52" y="98"/>
                  <a:pt x="52" y="106"/>
                  <a:pt x="53" y="108"/>
                </a:cubicBezTo>
                <a:cubicBezTo>
                  <a:pt x="56" y="113"/>
                  <a:pt x="59" y="108"/>
                  <a:pt x="62" y="97"/>
                </a:cubicBezTo>
                <a:cubicBezTo>
                  <a:pt x="62" y="97"/>
                  <a:pt x="62" y="97"/>
                  <a:pt x="62" y="97"/>
                </a:cubicBezTo>
                <a:cubicBezTo>
                  <a:pt x="63" y="91"/>
                  <a:pt x="65" y="88"/>
                  <a:pt x="67" y="87"/>
                </a:cubicBezTo>
                <a:cubicBezTo>
                  <a:pt x="70" y="85"/>
                  <a:pt x="73" y="84"/>
                  <a:pt x="77" y="84"/>
                </a:cubicBezTo>
                <a:cubicBezTo>
                  <a:pt x="79" y="85"/>
                  <a:pt x="79" y="85"/>
                  <a:pt x="80" y="85"/>
                </a:cubicBezTo>
                <a:cubicBezTo>
                  <a:pt x="82" y="86"/>
                  <a:pt x="84" y="87"/>
                  <a:pt x="91" y="90"/>
                </a:cubicBezTo>
                <a:cubicBezTo>
                  <a:pt x="93" y="93"/>
                  <a:pt x="95" y="95"/>
                  <a:pt x="97" y="96"/>
                </a:cubicBezTo>
                <a:cubicBezTo>
                  <a:pt x="99" y="96"/>
                  <a:pt x="100" y="97"/>
                  <a:pt x="102" y="97"/>
                </a:cubicBezTo>
                <a:cubicBezTo>
                  <a:pt x="103" y="96"/>
                  <a:pt x="104" y="96"/>
                  <a:pt x="105" y="95"/>
                </a:cubicBezTo>
                <a:cubicBezTo>
                  <a:pt x="105" y="95"/>
                  <a:pt x="105" y="95"/>
                  <a:pt x="105" y="95"/>
                </a:cubicBezTo>
                <a:cubicBezTo>
                  <a:pt x="107" y="94"/>
                  <a:pt x="109" y="93"/>
                  <a:pt x="109" y="91"/>
                </a:cubicBezTo>
                <a:cubicBezTo>
                  <a:pt x="109" y="90"/>
                  <a:pt x="109" y="90"/>
                  <a:pt x="109" y="90"/>
                </a:cubicBezTo>
                <a:cubicBezTo>
                  <a:pt x="109" y="86"/>
                  <a:pt x="113" y="85"/>
                  <a:pt x="117" y="85"/>
                </a:cubicBezTo>
                <a:cubicBezTo>
                  <a:pt x="119" y="85"/>
                  <a:pt x="122" y="85"/>
                  <a:pt x="124" y="85"/>
                </a:cubicBezTo>
                <a:cubicBezTo>
                  <a:pt x="124" y="85"/>
                  <a:pt x="124" y="85"/>
                  <a:pt x="124" y="85"/>
                </a:cubicBezTo>
                <a:cubicBezTo>
                  <a:pt x="124" y="85"/>
                  <a:pt x="124" y="85"/>
                  <a:pt x="124" y="85"/>
                </a:cubicBezTo>
                <a:cubicBezTo>
                  <a:pt x="124" y="85"/>
                  <a:pt x="124" y="85"/>
                  <a:pt x="124" y="85"/>
                </a:cubicBezTo>
                <a:cubicBezTo>
                  <a:pt x="124" y="86"/>
                  <a:pt x="125" y="86"/>
                  <a:pt x="125" y="86"/>
                </a:cubicBezTo>
                <a:cubicBezTo>
                  <a:pt x="125" y="86"/>
                  <a:pt x="125" y="86"/>
                  <a:pt x="125" y="86"/>
                </a:cubicBezTo>
                <a:cubicBezTo>
                  <a:pt x="191" y="87"/>
                  <a:pt x="194" y="83"/>
                  <a:pt x="197" y="80"/>
                </a:cubicBezTo>
                <a:cubicBezTo>
                  <a:pt x="197" y="79"/>
                  <a:pt x="198" y="78"/>
                  <a:pt x="199" y="78"/>
                </a:cubicBezTo>
                <a:cubicBezTo>
                  <a:pt x="199" y="78"/>
                  <a:pt x="199" y="78"/>
                  <a:pt x="199" y="78"/>
                </a:cubicBezTo>
                <a:cubicBezTo>
                  <a:pt x="199" y="77"/>
                  <a:pt x="199" y="77"/>
                  <a:pt x="199" y="77"/>
                </a:cubicBezTo>
                <a:cubicBezTo>
                  <a:pt x="200" y="71"/>
                  <a:pt x="201" y="70"/>
                  <a:pt x="202" y="74"/>
                </a:cubicBezTo>
                <a:cubicBezTo>
                  <a:pt x="201" y="88"/>
                  <a:pt x="200" y="100"/>
                  <a:pt x="201" y="104"/>
                </a:cubicBezTo>
                <a:cubicBezTo>
                  <a:pt x="202" y="113"/>
                  <a:pt x="205" y="111"/>
                  <a:pt x="211" y="94"/>
                </a:cubicBezTo>
                <a:cubicBezTo>
                  <a:pt x="211" y="93"/>
                  <a:pt x="211" y="93"/>
                  <a:pt x="211" y="93"/>
                </a:cubicBezTo>
                <a:cubicBezTo>
                  <a:pt x="211" y="86"/>
                  <a:pt x="215" y="84"/>
                  <a:pt x="221" y="84"/>
                </a:cubicBezTo>
                <a:cubicBezTo>
                  <a:pt x="224" y="84"/>
                  <a:pt x="228" y="84"/>
                  <a:pt x="231" y="84"/>
                </a:cubicBezTo>
                <a:cubicBezTo>
                  <a:pt x="233" y="85"/>
                  <a:pt x="236" y="85"/>
                  <a:pt x="238" y="85"/>
                </a:cubicBezTo>
                <a:cubicBezTo>
                  <a:pt x="240" y="90"/>
                  <a:pt x="243" y="93"/>
                  <a:pt x="246" y="93"/>
                </a:cubicBezTo>
                <a:cubicBezTo>
                  <a:pt x="249" y="93"/>
                  <a:pt x="252" y="91"/>
                  <a:pt x="256" y="86"/>
                </a:cubicBezTo>
                <a:cubicBezTo>
                  <a:pt x="268" y="80"/>
                  <a:pt x="287" y="82"/>
                  <a:pt x="306" y="84"/>
                </a:cubicBezTo>
                <a:cubicBezTo>
                  <a:pt x="323" y="85"/>
                  <a:pt x="340" y="87"/>
                  <a:pt x="351" y="83"/>
                </a:cubicBezTo>
                <a:cubicBezTo>
                  <a:pt x="352" y="82"/>
                  <a:pt x="352" y="82"/>
                  <a:pt x="352" y="82"/>
                </a:cubicBezTo>
                <a:cubicBezTo>
                  <a:pt x="352" y="82"/>
                  <a:pt x="352" y="82"/>
                  <a:pt x="352" y="82"/>
                </a:cubicBezTo>
                <a:cubicBezTo>
                  <a:pt x="354" y="78"/>
                  <a:pt x="355" y="74"/>
                  <a:pt x="356" y="71"/>
                </a:cubicBezTo>
                <a:cubicBezTo>
                  <a:pt x="356" y="85"/>
                  <a:pt x="356" y="96"/>
                  <a:pt x="357" y="101"/>
                </a:cubicBezTo>
                <a:cubicBezTo>
                  <a:pt x="357" y="104"/>
                  <a:pt x="358" y="105"/>
                  <a:pt x="359" y="106"/>
                </a:cubicBezTo>
                <a:cubicBezTo>
                  <a:pt x="360" y="108"/>
                  <a:pt x="362" y="107"/>
                  <a:pt x="363" y="105"/>
                </a:cubicBezTo>
                <a:cubicBezTo>
                  <a:pt x="364" y="104"/>
                  <a:pt x="366" y="100"/>
                  <a:pt x="367" y="94"/>
                </a:cubicBezTo>
                <a:cubicBezTo>
                  <a:pt x="367" y="94"/>
                  <a:pt x="367" y="94"/>
                  <a:pt x="367" y="94"/>
                </a:cubicBezTo>
                <a:cubicBezTo>
                  <a:pt x="368" y="84"/>
                  <a:pt x="373" y="83"/>
                  <a:pt x="379" y="83"/>
                </a:cubicBezTo>
                <a:cubicBezTo>
                  <a:pt x="381" y="83"/>
                  <a:pt x="383" y="84"/>
                  <a:pt x="385" y="84"/>
                </a:cubicBezTo>
                <a:cubicBezTo>
                  <a:pt x="388" y="85"/>
                  <a:pt x="391" y="85"/>
                  <a:pt x="394" y="85"/>
                </a:cubicBezTo>
                <a:cubicBezTo>
                  <a:pt x="397" y="90"/>
                  <a:pt x="400" y="93"/>
                  <a:pt x="404" y="93"/>
                </a:cubicBezTo>
                <a:cubicBezTo>
                  <a:pt x="408" y="94"/>
                  <a:pt x="412" y="91"/>
                  <a:pt x="416" y="86"/>
                </a:cubicBezTo>
                <a:cubicBezTo>
                  <a:pt x="417" y="85"/>
                  <a:pt x="417" y="85"/>
                  <a:pt x="417" y="85"/>
                </a:cubicBezTo>
                <a:cubicBezTo>
                  <a:pt x="416" y="84"/>
                  <a:pt x="416" y="84"/>
                  <a:pt x="416" y="84"/>
                </a:cubicBezTo>
                <a:cubicBezTo>
                  <a:pt x="416" y="84"/>
                  <a:pt x="416" y="85"/>
                  <a:pt x="417" y="84"/>
                </a:cubicBezTo>
                <a:cubicBezTo>
                  <a:pt x="422" y="82"/>
                  <a:pt x="442" y="83"/>
                  <a:pt x="464" y="83"/>
                </a:cubicBezTo>
                <a:cubicBezTo>
                  <a:pt x="476" y="84"/>
                  <a:pt x="488" y="84"/>
                  <a:pt x="498" y="84"/>
                </a:cubicBezTo>
                <a:cubicBezTo>
                  <a:pt x="500" y="84"/>
                  <a:pt x="500" y="84"/>
                  <a:pt x="500" y="84"/>
                </a:cubicBezTo>
                <a:cubicBezTo>
                  <a:pt x="500" y="82"/>
                  <a:pt x="500" y="82"/>
                  <a:pt x="500" y="82"/>
                </a:cubicBezTo>
                <a:cubicBezTo>
                  <a:pt x="501" y="69"/>
                  <a:pt x="501" y="64"/>
                  <a:pt x="501" y="64"/>
                </a:cubicBezTo>
                <a:cubicBezTo>
                  <a:pt x="502" y="64"/>
                  <a:pt x="501" y="70"/>
                  <a:pt x="502" y="75"/>
                </a:cubicBezTo>
                <a:cubicBezTo>
                  <a:pt x="502" y="77"/>
                  <a:pt x="502" y="80"/>
                  <a:pt x="503" y="82"/>
                </a:cubicBezTo>
                <a:cubicBezTo>
                  <a:pt x="502" y="96"/>
                  <a:pt x="502" y="104"/>
                  <a:pt x="504" y="106"/>
                </a:cubicBezTo>
                <a:cubicBezTo>
                  <a:pt x="507" y="108"/>
                  <a:pt x="510" y="102"/>
                  <a:pt x="513" y="88"/>
                </a:cubicBezTo>
                <a:cubicBezTo>
                  <a:pt x="510" y="87"/>
                  <a:pt x="510" y="87"/>
                  <a:pt x="510" y="87"/>
                </a:cubicBezTo>
                <a:cubicBezTo>
                  <a:pt x="507" y="98"/>
                  <a:pt x="506" y="103"/>
                  <a:pt x="506" y="103"/>
                </a:cubicBezTo>
                <a:cubicBezTo>
                  <a:pt x="505" y="102"/>
                  <a:pt x="505" y="95"/>
                  <a:pt x="506" y="82"/>
                </a:cubicBezTo>
                <a:cubicBezTo>
                  <a:pt x="506" y="82"/>
                  <a:pt x="506" y="82"/>
                  <a:pt x="506" y="82"/>
                </a:cubicBezTo>
                <a:cubicBezTo>
                  <a:pt x="506" y="80"/>
                  <a:pt x="505" y="77"/>
                  <a:pt x="505" y="75"/>
                </a:cubicBezTo>
                <a:cubicBezTo>
                  <a:pt x="505" y="68"/>
                  <a:pt x="504" y="61"/>
                  <a:pt x="502" y="61"/>
                </a:cubicBezTo>
                <a:cubicBezTo>
                  <a:pt x="500" y="61"/>
                  <a:pt x="498" y="66"/>
                  <a:pt x="497" y="81"/>
                </a:cubicBezTo>
                <a:cubicBezTo>
                  <a:pt x="487" y="81"/>
                  <a:pt x="475" y="80"/>
                  <a:pt x="464" y="80"/>
                </a:cubicBezTo>
                <a:cubicBezTo>
                  <a:pt x="442" y="79"/>
                  <a:pt x="421" y="79"/>
                  <a:pt x="415" y="81"/>
                </a:cubicBezTo>
                <a:cubicBezTo>
                  <a:pt x="414" y="82"/>
                  <a:pt x="413" y="83"/>
                  <a:pt x="413" y="85"/>
                </a:cubicBezTo>
                <a:cubicBezTo>
                  <a:pt x="410" y="88"/>
                  <a:pt x="407" y="90"/>
                  <a:pt x="404" y="90"/>
                </a:cubicBezTo>
                <a:cubicBezTo>
                  <a:pt x="401" y="90"/>
                  <a:pt x="399" y="87"/>
                  <a:pt x="396" y="83"/>
                </a:cubicBezTo>
                <a:cubicBezTo>
                  <a:pt x="396" y="82"/>
                  <a:pt x="396" y="82"/>
                  <a:pt x="396" y="82"/>
                </a:cubicBezTo>
                <a:cubicBezTo>
                  <a:pt x="395" y="82"/>
                  <a:pt x="395" y="82"/>
                  <a:pt x="395" y="82"/>
                </a:cubicBezTo>
                <a:cubicBezTo>
                  <a:pt x="392" y="82"/>
                  <a:pt x="389" y="81"/>
                  <a:pt x="386" y="81"/>
                </a:cubicBezTo>
                <a:cubicBezTo>
                  <a:pt x="383" y="80"/>
                  <a:pt x="381" y="80"/>
                  <a:pt x="379" y="80"/>
                </a:cubicBezTo>
                <a:cubicBezTo>
                  <a:pt x="371" y="79"/>
                  <a:pt x="365" y="81"/>
                  <a:pt x="364" y="94"/>
                </a:cubicBezTo>
                <a:cubicBezTo>
                  <a:pt x="363" y="99"/>
                  <a:pt x="362" y="102"/>
                  <a:pt x="361" y="103"/>
                </a:cubicBezTo>
                <a:cubicBezTo>
                  <a:pt x="361" y="103"/>
                  <a:pt x="360" y="102"/>
                  <a:pt x="360" y="101"/>
                </a:cubicBezTo>
                <a:cubicBezTo>
                  <a:pt x="359" y="95"/>
                  <a:pt x="359" y="82"/>
                  <a:pt x="359" y="66"/>
                </a:cubicBezTo>
                <a:cubicBezTo>
                  <a:pt x="359" y="66"/>
                  <a:pt x="359" y="66"/>
                  <a:pt x="359" y="66"/>
                </a:cubicBezTo>
                <a:cubicBezTo>
                  <a:pt x="360" y="61"/>
                  <a:pt x="359" y="59"/>
                  <a:pt x="358" y="59"/>
                </a:cubicBezTo>
                <a:cubicBezTo>
                  <a:pt x="358" y="59"/>
                  <a:pt x="358" y="59"/>
                  <a:pt x="358" y="59"/>
                </a:cubicBezTo>
                <a:cubicBezTo>
                  <a:pt x="358" y="59"/>
                  <a:pt x="358" y="59"/>
                  <a:pt x="358" y="59"/>
                </a:cubicBezTo>
                <a:cubicBezTo>
                  <a:pt x="358" y="59"/>
                  <a:pt x="358" y="59"/>
                  <a:pt x="358" y="59"/>
                </a:cubicBezTo>
                <a:cubicBezTo>
                  <a:pt x="356" y="59"/>
                  <a:pt x="355" y="62"/>
                  <a:pt x="354" y="67"/>
                </a:cubicBezTo>
                <a:cubicBezTo>
                  <a:pt x="354" y="67"/>
                  <a:pt x="354" y="67"/>
                  <a:pt x="354" y="67"/>
                </a:cubicBezTo>
                <a:cubicBezTo>
                  <a:pt x="353" y="71"/>
                  <a:pt x="351" y="76"/>
                  <a:pt x="349" y="80"/>
                </a:cubicBezTo>
                <a:cubicBezTo>
                  <a:pt x="339" y="83"/>
                  <a:pt x="323" y="82"/>
                  <a:pt x="307" y="80"/>
                </a:cubicBezTo>
                <a:cubicBezTo>
                  <a:pt x="287" y="79"/>
                  <a:pt x="267" y="77"/>
                  <a:pt x="254" y="84"/>
                </a:cubicBezTo>
                <a:cubicBezTo>
                  <a:pt x="253" y="84"/>
                  <a:pt x="253" y="84"/>
                  <a:pt x="253" y="84"/>
                </a:cubicBezTo>
                <a:cubicBezTo>
                  <a:pt x="250" y="88"/>
                  <a:pt x="248" y="90"/>
                  <a:pt x="246" y="90"/>
                </a:cubicBezTo>
                <a:cubicBezTo>
                  <a:pt x="244" y="90"/>
                  <a:pt x="242" y="87"/>
                  <a:pt x="241" y="83"/>
                </a:cubicBezTo>
                <a:cubicBezTo>
                  <a:pt x="240" y="82"/>
                  <a:pt x="240" y="82"/>
                  <a:pt x="240" y="82"/>
                </a:cubicBezTo>
                <a:cubicBezTo>
                  <a:pt x="239" y="82"/>
                  <a:pt x="239" y="82"/>
                  <a:pt x="239" y="82"/>
                </a:cubicBezTo>
                <a:cubicBezTo>
                  <a:pt x="237" y="82"/>
                  <a:pt x="234" y="81"/>
                  <a:pt x="232" y="81"/>
                </a:cubicBezTo>
                <a:cubicBezTo>
                  <a:pt x="228" y="81"/>
                  <a:pt x="224" y="80"/>
                  <a:pt x="221" y="80"/>
                </a:cubicBezTo>
                <a:cubicBezTo>
                  <a:pt x="213" y="81"/>
                  <a:pt x="207" y="83"/>
                  <a:pt x="208" y="93"/>
                </a:cubicBezTo>
                <a:cubicBezTo>
                  <a:pt x="205" y="101"/>
                  <a:pt x="204" y="104"/>
                  <a:pt x="204" y="104"/>
                </a:cubicBezTo>
                <a:cubicBezTo>
                  <a:pt x="203" y="99"/>
                  <a:pt x="204" y="88"/>
                  <a:pt x="205" y="74"/>
                </a:cubicBezTo>
                <a:cubicBezTo>
                  <a:pt x="205" y="74"/>
                  <a:pt x="205" y="74"/>
                  <a:pt x="205" y="74"/>
                </a:cubicBezTo>
                <a:cubicBezTo>
                  <a:pt x="203" y="58"/>
                  <a:pt x="200" y="58"/>
                  <a:pt x="196" y="76"/>
                </a:cubicBezTo>
                <a:cubicBezTo>
                  <a:pt x="195" y="76"/>
                  <a:pt x="195" y="77"/>
                  <a:pt x="194" y="78"/>
                </a:cubicBezTo>
                <a:cubicBezTo>
                  <a:pt x="193" y="81"/>
                  <a:pt x="192" y="84"/>
                  <a:pt x="126" y="82"/>
                </a:cubicBezTo>
                <a:cubicBezTo>
                  <a:pt x="126" y="82"/>
                  <a:pt x="126" y="82"/>
                  <a:pt x="126" y="82"/>
                </a:cubicBezTo>
                <a:cubicBezTo>
                  <a:pt x="126" y="82"/>
                  <a:pt x="126" y="82"/>
                  <a:pt x="126" y="82"/>
                </a:cubicBezTo>
                <a:cubicBezTo>
                  <a:pt x="125" y="82"/>
                  <a:pt x="125" y="82"/>
                  <a:pt x="124" y="82"/>
                </a:cubicBezTo>
                <a:cubicBezTo>
                  <a:pt x="124" y="82"/>
                  <a:pt x="124" y="82"/>
                  <a:pt x="124" y="82"/>
                </a:cubicBezTo>
                <a:cubicBezTo>
                  <a:pt x="122" y="82"/>
                  <a:pt x="120" y="82"/>
                  <a:pt x="117" y="82"/>
                </a:cubicBezTo>
                <a:cubicBezTo>
                  <a:pt x="111" y="82"/>
                  <a:pt x="106" y="83"/>
                  <a:pt x="106" y="90"/>
                </a:cubicBezTo>
                <a:cubicBezTo>
                  <a:pt x="106" y="91"/>
                  <a:pt x="105" y="92"/>
                  <a:pt x="104" y="93"/>
                </a:cubicBezTo>
                <a:cubicBezTo>
                  <a:pt x="104" y="93"/>
                  <a:pt x="104" y="93"/>
                  <a:pt x="104" y="93"/>
                </a:cubicBezTo>
                <a:cubicBezTo>
                  <a:pt x="103" y="93"/>
                  <a:pt x="102" y="93"/>
                  <a:pt x="101" y="93"/>
                </a:cubicBezTo>
                <a:cubicBezTo>
                  <a:pt x="101" y="93"/>
                  <a:pt x="100" y="93"/>
                  <a:pt x="99" y="93"/>
                </a:cubicBezTo>
                <a:cubicBezTo>
                  <a:pt x="97" y="92"/>
                  <a:pt x="95" y="91"/>
                  <a:pt x="93" y="88"/>
                </a:cubicBezTo>
                <a:cubicBezTo>
                  <a:pt x="93" y="87"/>
                  <a:pt x="93" y="87"/>
                  <a:pt x="93" y="87"/>
                </a:cubicBezTo>
                <a:cubicBezTo>
                  <a:pt x="85" y="84"/>
                  <a:pt x="83" y="83"/>
                  <a:pt x="82" y="82"/>
                </a:cubicBezTo>
                <a:cubicBezTo>
                  <a:pt x="80" y="82"/>
                  <a:pt x="80" y="82"/>
                  <a:pt x="78" y="81"/>
                </a:cubicBezTo>
                <a:cubicBezTo>
                  <a:pt x="77" y="81"/>
                  <a:pt x="77" y="81"/>
                  <a:pt x="77" y="81"/>
                </a:cubicBezTo>
                <a:cubicBezTo>
                  <a:pt x="73" y="81"/>
                  <a:pt x="69" y="82"/>
                  <a:pt x="65" y="84"/>
                </a:cubicBezTo>
                <a:cubicBezTo>
                  <a:pt x="62" y="86"/>
                  <a:pt x="59" y="90"/>
                  <a:pt x="59" y="96"/>
                </a:cubicBezTo>
                <a:cubicBezTo>
                  <a:pt x="57" y="102"/>
                  <a:pt x="56" y="108"/>
                  <a:pt x="56" y="107"/>
                </a:cubicBezTo>
                <a:cubicBezTo>
                  <a:pt x="55" y="105"/>
                  <a:pt x="55" y="97"/>
                  <a:pt x="57" y="81"/>
                </a:cubicBezTo>
                <a:cubicBezTo>
                  <a:pt x="57" y="81"/>
                  <a:pt x="57" y="81"/>
                  <a:pt x="57" y="81"/>
                </a:cubicBezTo>
                <a:cubicBezTo>
                  <a:pt x="56" y="78"/>
                  <a:pt x="56" y="76"/>
                  <a:pt x="55" y="74"/>
                </a:cubicBezTo>
                <a:cubicBezTo>
                  <a:pt x="54" y="69"/>
                  <a:pt x="54" y="66"/>
                  <a:pt x="52" y="66"/>
                </a:cubicBezTo>
                <a:cubicBezTo>
                  <a:pt x="52" y="66"/>
                  <a:pt x="52" y="66"/>
                  <a:pt x="52" y="66"/>
                </a:cubicBezTo>
                <a:cubicBezTo>
                  <a:pt x="50" y="66"/>
                  <a:pt x="49" y="70"/>
                  <a:pt x="47" y="80"/>
                </a:cubicBezTo>
                <a:cubicBezTo>
                  <a:pt x="43" y="82"/>
                  <a:pt x="40" y="83"/>
                  <a:pt x="36" y="83"/>
                </a:cubicBezTo>
                <a:cubicBezTo>
                  <a:pt x="32" y="83"/>
                  <a:pt x="28" y="82"/>
                  <a:pt x="25" y="80"/>
                </a:cubicBezTo>
                <a:close/>
                <a:moveTo>
                  <a:pt x="357" y="63"/>
                </a:moveTo>
                <a:cubicBezTo>
                  <a:pt x="358" y="63"/>
                  <a:pt x="358" y="62"/>
                  <a:pt x="358" y="62"/>
                </a:cubicBezTo>
                <a:cubicBezTo>
                  <a:pt x="358" y="62"/>
                  <a:pt x="358" y="62"/>
                  <a:pt x="358" y="62"/>
                </a:cubicBezTo>
                <a:cubicBezTo>
                  <a:pt x="357" y="62"/>
                  <a:pt x="357" y="63"/>
                  <a:pt x="357" y="63"/>
                </a:cubicBezTo>
                <a:close/>
              </a:path>
            </a:pathLst>
          </a:custGeom>
          <a:solidFill>
            <a:srgbClr val="63666A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264" name="组合 1263"/>
          <p:cNvGrpSpPr/>
          <p:nvPr/>
        </p:nvGrpSpPr>
        <p:grpSpPr>
          <a:xfrm>
            <a:off x="5912721" y="5482760"/>
            <a:ext cx="436305" cy="458993"/>
            <a:chOff x="7724540" y="3290865"/>
            <a:chExt cx="790363" cy="830297"/>
          </a:xfrm>
          <a:solidFill>
            <a:srgbClr val="63666A"/>
          </a:solidFill>
        </p:grpSpPr>
        <p:sp>
          <p:nvSpPr>
            <p:cNvPr id="1266" name="Freeform 286"/>
            <p:cNvSpPr>
              <a:spLocks/>
            </p:cNvSpPr>
            <p:nvPr/>
          </p:nvSpPr>
          <p:spPr bwMode="auto">
            <a:xfrm>
              <a:off x="7899251" y="3320816"/>
              <a:ext cx="13311" cy="18303"/>
            </a:xfrm>
            <a:custGeom>
              <a:avLst/>
              <a:gdLst>
                <a:gd name="T0" fmla="*/ 0 w 8"/>
                <a:gd name="T1" fmla="*/ 0 h 11"/>
                <a:gd name="T2" fmla="*/ 6 w 8"/>
                <a:gd name="T3" fmla="*/ 0 h 11"/>
                <a:gd name="T4" fmla="*/ 6 w 8"/>
                <a:gd name="T5" fmla="*/ 9 h 11"/>
                <a:gd name="T6" fmla="*/ 4 w 8"/>
                <a:gd name="T7" fmla="*/ 2 h 11"/>
                <a:gd name="T8" fmla="*/ 0 w 8"/>
                <a:gd name="T9" fmla="*/ 9 h 11"/>
                <a:gd name="T10" fmla="*/ 0 w 8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0" y="0"/>
                  </a:moveTo>
                  <a:cubicBezTo>
                    <a:pt x="2" y="0"/>
                    <a:pt x="4" y="0"/>
                    <a:pt x="6" y="0"/>
                  </a:cubicBezTo>
                  <a:cubicBezTo>
                    <a:pt x="7" y="1"/>
                    <a:pt x="8" y="9"/>
                    <a:pt x="6" y="9"/>
                  </a:cubicBezTo>
                  <a:cubicBezTo>
                    <a:pt x="5" y="7"/>
                    <a:pt x="7" y="1"/>
                    <a:pt x="4" y="2"/>
                  </a:cubicBezTo>
                  <a:cubicBezTo>
                    <a:pt x="0" y="1"/>
                    <a:pt x="5" y="11"/>
                    <a:pt x="0" y="9"/>
                  </a:cubicBezTo>
                  <a:cubicBezTo>
                    <a:pt x="0" y="6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7" name="Freeform 287"/>
            <p:cNvSpPr>
              <a:spLocks/>
            </p:cNvSpPr>
            <p:nvPr/>
          </p:nvSpPr>
          <p:spPr bwMode="auto">
            <a:xfrm>
              <a:off x="7912563" y="3320816"/>
              <a:ext cx="6656" cy="14975"/>
            </a:xfrm>
            <a:custGeom>
              <a:avLst/>
              <a:gdLst>
                <a:gd name="T0" fmla="*/ 1 w 4"/>
                <a:gd name="T1" fmla="*/ 0 h 9"/>
                <a:gd name="T2" fmla="*/ 3 w 4"/>
                <a:gd name="T3" fmla="*/ 9 h 9"/>
                <a:gd name="T4" fmla="*/ 1 w 4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9">
                  <a:moveTo>
                    <a:pt x="1" y="0"/>
                  </a:moveTo>
                  <a:cubicBezTo>
                    <a:pt x="4" y="0"/>
                    <a:pt x="2" y="6"/>
                    <a:pt x="3" y="9"/>
                  </a:cubicBezTo>
                  <a:cubicBezTo>
                    <a:pt x="0" y="9"/>
                    <a:pt x="2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8" name="Freeform 288"/>
            <p:cNvSpPr>
              <a:spLocks noEditPoints="1"/>
            </p:cNvSpPr>
            <p:nvPr/>
          </p:nvSpPr>
          <p:spPr bwMode="auto">
            <a:xfrm>
              <a:off x="7917555" y="3319152"/>
              <a:ext cx="16639" cy="21631"/>
            </a:xfrm>
            <a:custGeom>
              <a:avLst/>
              <a:gdLst>
                <a:gd name="T0" fmla="*/ 2 w 10"/>
                <a:gd name="T1" fmla="*/ 1 h 13"/>
                <a:gd name="T2" fmla="*/ 9 w 10"/>
                <a:gd name="T3" fmla="*/ 2 h 13"/>
                <a:gd name="T4" fmla="*/ 9 w 10"/>
                <a:gd name="T5" fmla="*/ 5 h 13"/>
                <a:gd name="T6" fmla="*/ 4 w 10"/>
                <a:gd name="T7" fmla="*/ 13 h 13"/>
                <a:gd name="T8" fmla="*/ 2 w 10"/>
                <a:gd name="T9" fmla="*/ 1 h 13"/>
                <a:gd name="T10" fmla="*/ 4 w 10"/>
                <a:gd name="T11" fmla="*/ 7 h 13"/>
                <a:gd name="T12" fmla="*/ 7 w 10"/>
                <a:gd name="T13" fmla="*/ 4 h 13"/>
                <a:gd name="T14" fmla="*/ 4 w 10"/>
                <a:gd name="T15" fmla="*/ 3 h 13"/>
                <a:gd name="T16" fmla="*/ 4 w 10"/>
                <a:gd name="T17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3">
                  <a:moveTo>
                    <a:pt x="2" y="1"/>
                  </a:moveTo>
                  <a:cubicBezTo>
                    <a:pt x="4" y="1"/>
                    <a:pt x="7" y="0"/>
                    <a:pt x="9" y="2"/>
                  </a:cubicBezTo>
                  <a:cubicBezTo>
                    <a:pt x="9" y="3"/>
                    <a:pt x="10" y="4"/>
                    <a:pt x="9" y="5"/>
                  </a:cubicBezTo>
                  <a:cubicBezTo>
                    <a:pt x="9" y="10"/>
                    <a:pt x="4" y="9"/>
                    <a:pt x="4" y="13"/>
                  </a:cubicBezTo>
                  <a:cubicBezTo>
                    <a:pt x="0" y="12"/>
                    <a:pt x="3" y="4"/>
                    <a:pt x="2" y="1"/>
                  </a:cubicBezTo>
                  <a:close/>
                  <a:moveTo>
                    <a:pt x="4" y="7"/>
                  </a:moveTo>
                  <a:cubicBezTo>
                    <a:pt x="7" y="8"/>
                    <a:pt x="8" y="7"/>
                    <a:pt x="7" y="4"/>
                  </a:cubicBezTo>
                  <a:cubicBezTo>
                    <a:pt x="6" y="3"/>
                    <a:pt x="6" y="2"/>
                    <a:pt x="4" y="3"/>
                  </a:cubicBezTo>
                  <a:cubicBezTo>
                    <a:pt x="4" y="4"/>
                    <a:pt x="4" y="6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9" name="Freeform 289"/>
            <p:cNvSpPr>
              <a:spLocks/>
            </p:cNvSpPr>
            <p:nvPr/>
          </p:nvSpPr>
          <p:spPr bwMode="auto">
            <a:xfrm>
              <a:off x="7932530" y="3320816"/>
              <a:ext cx="8320" cy="14975"/>
            </a:xfrm>
            <a:custGeom>
              <a:avLst/>
              <a:gdLst>
                <a:gd name="T0" fmla="*/ 2 w 5"/>
                <a:gd name="T1" fmla="*/ 0 h 9"/>
                <a:gd name="T2" fmla="*/ 3 w 5"/>
                <a:gd name="T3" fmla="*/ 9 h 9"/>
                <a:gd name="T4" fmla="*/ 2 w 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9">
                  <a:moveTo>
                    <a:pt x="2" y="0"/>
                  </a:moveTo>
                  <a:cubicBezTo>
                    <a:pt x="5" y="0"/>
                    <a:pt x="3" y="6"/>
                    <a:pt x="3" y="9"/>
                  </a:cubicBezTo>
                  <a:cubicBezTo>
                    <a:pt x="0" y="9"/>
                    <a:pt x="3" y="3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0" name="Freeform 290"/>
            <p:cNvSpPr>
              <a:spLocks/>
            </p:cNvSpPr>
            <p:nvPr/>
          </p:nvSpPr>
          <p:spPr bwMode="auto">
            <a:xfrm>
              <a:off x="7934194" y="3314160"/>
              <a:ext cx="18303" cy="31615"/>
            </a:xfrm>
            <a:custGeom>
              <a:avLst/>
              <a:gdLst>
                <a:gd name="T0" fmla="*/ 11 w 11"/>
                <a:gd name="T1" fmla="*/ 4 h 19"/>
                <a:gd name="T2" fmla="*/ 6 w 11"/>
                <a:gd name="T3" fmla="*/ 8 h 19"/>
                <a:gd name="T4" fmla="*/ 11 w 11"/>
                <a:gd name="T5" fmla="*/ 11 h 19"/>
                <a:gd name="T6" fmla="*/ 11 w 11"/>
                <a:gd name="T7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9">
                  <a:moveTo>
                    <a:pt x="11" y="4"/>
                  </a:moveTo>
                  <a:cubicBezTo>
                    <a:pt x="11" y="7"/>
                    <a:pt x="6" y="4"/>
                    <a:pt x="6" y="8"/>
                  </a:cubicBezTo>
                  <a:cubicBezTo>
                    <a:pt x="6" y="12"/>
                    <a:pt x="10" y="9"/>
                    <a:pt x="11" y="11"/>
                  </a:cubicBezTo>
                  <a:cubicBezTo>
                    <a:pt x="5" y="19"/>
                    <a:pt x="0" y="0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1" name="Freeform 291"/>
            <p:cNvSpPr>
              <a:spLocks/>
            </p:cNvSpPr>
            <p:nvPr/>
          </p:nvSpPr>
          <p:spPr bwMode="auto">
            <a:xfrm>
              <a:off x="7924210" y="3322480"/>
              <a:ext cx="6656" cy="9984"/>
            </a:xfrm>
            <a:custGeom>
              <a:avLst/>
              <a:gdLst>
                <a:gd name="T0" fmla="*/ 0 w 4"/>
                <a:gd name="T1" fmla="*/ 1 h 6"/>
                <a:gd name="T2" fmla="*/ 3 w 4"/>
                <a:gd name="T3" fmla="*/ 2 h 6"/>
                <a:gd name="T4" fmla="*/ 0 w 4"/>
                <a:gd name="T5" fmla="*/ 5 h 6"/>
                <a:gd name="T6" fmla="*/ 0 w 4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6">
                  <a:moveTo>
                    <a:pt x="0" y="1"/>
                  </a:moveTo>
                  <a:cubicBezTo>
                    <a:pt x="2" y="0"/>
                    <a:pt x="2" y="1"/>
                    <a:pt x="3" y="2"/>
                  </a:cubicBezTo>
                  <a:cubicBezTo>
                    <a:pt x="4" y="5"/>
                    <a:pt x="3" y="6"/>
                    <a:pt x="0" y="5"/>
                  </a:cubicBezTo>
                  <a:cubicBezTo>
                    <a:pt x="0" y="4"/>
                    <a:pt x="0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2" name="Freeform 292"/>
            <p:cNvSpPr>
              <a:spLocks/>
            </p:cNvSpPr>
            <p:nvPr/>
          </p:nvSpPr>
          <p:spPr bwMode="auto">
            <a:xfrm>
              <a:off x="8058988" y="3636961"/>
              <a:ext cx="169720" cy="227957"/>
            </a:xfrm>
            <a:custGeom>
              <a:avLst/>
              <a:gdLst>
                <a:gd name="T0" fmla="*/ 1 w 102"/>
                <a:gd name="T1" fmla="*/ 0 h 137"/>
                <a:gd name="T2" fmla="*/ 27 w 102"/>
                <a:gd name="T3" fmla="*/ 0 h 137"/>
                <a:gd name="T4" fmla="*/ 50 w 102"/>
                <a:gd name="T5" fmla="*/ 49 h 137"/>
                <a:gd name="T6" fmla="*/ 76 w 102"/>
                <a:gd name="T7" fmla="*/ 0 h 137"/>
                <a:gd name="T8" fmla="*/ 100 w 102"/>
                <a:gd name="T9" fmla="*/ 0 h 137"/>
                <a:gd name="T10" fmla="*/ 79 w 102"/>
                <a:gd name="T11" fmla="*/ 50 h 137"/>
                <a:gd name="T12" fmla="*/ 102 w 102"/>
                <a:gd name="T13" fmla="*/ 51 h 137"/>
                <a:gd name="T14" fmla="*/ 102 w 102"/>
                <a:gd name="T15" fmla="*/ 74 h 137"/>
                <a:gd name="T16" fmla="*/ 82 w 102"/>
                <a:gd name="T17" fmla="*/ 74 h 137"/>
                <a:gd name="T18" fmla="*/ 64 w 102"/>
                <a:gd name="T19" fmla="*/ 78 h 137"/>
                <a:gd name="T20" fmla="*/ 82 w 102"/>
                <a:gd name="T21" fmla="*/ 82 h 137"/>
                <a:gd name="T22" fmla="*/ 102 w 102"/>
                <a:gd name="T23" fmla="*/ 82 h 137"/>
                <a:gd name="T24" fmla="*/ 102 w 102"/>
                <a:gd name="T25" fmla="*/ 106 h 137"/>
                <a:gd name="T26" fmla="*/ 65 w 102"/>
                <a:gd name="T27" fmla="*/ 106 h 137"/>
                <a:gd name="T28" fmla="*/ 64 w 102"/>
                <a:gd name="T29" fmla="*/ 137 h 137"/>
                <a:gd name="T30" fmla="*/ 39 w 102"/>
                <a:gd name="T31" fmla="*/ 137 h 137"/>
                <a:gd name="T32" fmla="*/ 39 w 102"/>
                <a:gd name="T33" fmla="*/ 107 h 137"/>
                <a:gd name="T34" fmla="*/ 0 w 102"/>
                <a:gd name="T35" fmla="*/ 106 h 137"/>
                <a:gd name="T36" fmla="*/ 0 w 102"/>
                <a:gd name="T37" fmla="*/ 82 h 137"/>
                <a:gd name="T38" fmla="*/ 21 w 102"/>
                <a:gd name="T39" fmla="*/ 82 h 137"/>
                <a:gd name="T40" fmla="*/ 39 w 102"/>
                <a:gd name="T41" fmla="*/ 78 h 137"/>
                <a:gd name="T42" fmla="*/ 21 w 102"/>
                <a:gd name="T43" fmla="*/ 74 h 137"/>
                <a:gd name="T44" fmla="*/ 0 w 102"/>
                <a:gd name="T45" fmla="*/ 74 h 137"/>
                <a:gd name="T46" fmla="*/ 0 w 102"/>
                <a:gd name="T47" fmla="*/ 51 h 137"/>
                <a:gd name="T48" fmla="*/ 24 w 102"/>
                <a:gd name="T49" fmla="*/ 51 h 137"/>
                <a:gd name="T50" fmla="*/ 1 w 102"/>
                <a:gd name="T51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2" h="137">
                  <a:moveTo>
                    <a:pt x="1" y="0"/>
                  </a:moveTo>
                  <a:cubicBezTo>
                    <a:pt x="10" y="0"/>
                    <a:pt x="19" y="0"/>
                    <a:pt x="27" y="0"/>
                  </a:cubicBezTo>
                  <a:cubicBezTo>
                    <a:pt x="35" y="17"/>
                    <a:pt x="43" y="32"/>
                    <a:pt x="50" y="49"/>
                  </a:cubicBezTo>
                  <a:cubicBezTo>
                    <a:pt x="60" y="35"/>
                    <a:pt x="67" y="16"/>
                    <a:pt x="76" y="0"/>
                  </a:cubicBezTo>
                  <a:cubicBezTo>
                    <a:pt x="84" y="0"/>
                    <a:pt x="92" y="0"/>
                    <a:pt x="100" y="0"/>
                  </a:cubicBezTo>
                  <a:cubicBezTo>
                    <a:pt x="96" y="17"/>
                    <a:pt x="85" y="33"/>
                    <a:pt x="79" y="50"/>
                  </a:cubicBezTo>
                  <a:cubicBezTo>
                    <a:pt x="85" y="52"/>
                    <a:pt x="95" y="50"/>
                    <a:pt x="102" y="51"/>
                  </a:cubicBezTo>
                  <a:cubicBezTo>
                    <a:pt x="102" y="59"/>
                    <a:pt x="102" y="66"/>
                    <a:pt x="102" y="74"/>
                  </a:cubicBezTo>
                  <a:cubicBezTo>
                    <a:pt x="97" y="74"/>
                    <a:pt x="89" y="74"/>
                    <a:pt x="82" y="74"/>
                  </a:cubicBezTo>
                  <a:cubicBezTo>
                    <a:pt x="76" y="74"/>
                    <a:pt x="66" y="71"/>
                    <a:pt x="64" y="78"/>
                  </a:cubicBezTo>
                  <a:cubicBezTo>
                    <a:pt x="67" y="85"/>
                    <a:pt x="76" y="82"/>
                    <a:pt x="82" y="82"/>
                  </a:cubicBezTo>
                  <a:cubicBezTo>
                    <a:pt x="89" y="82"/>
                    <a:pt x="97" y="82"/>
                    <a:pt x="102" y="82"/>
                  </a:cubicBezTo>
                  <a:cubicBezTo>
                    <a:pt x="102" y="90"/>
                    <a:pt x="102" y="98"/>
                    <a:pt x="102" y="106"/>
                  </a:cubicBezTo>
                  <a:cubicBezTo>
                    <a:pt x="90" y="106"/>
                    <a:pt x="78" y="106"/>
                    <a:pt x="65" y="106"/>
                  </a:cubicBezTo>
                  <a:cubicBezTo>
                    <a:pt x="64" y="114"/>
                    <a:pt x="65" y="127"/>
                    <a:pt x="64" y="137"/>
                  </a:cubicBezTo>
                  <a:cubicBezTo>
                    <a:pt x="56" y="137"/>
                    <a:pt x="48" y="137"/>
                    <a:pt x="39" y="137"/>
                  </a:cubicBezTo>
                  <a:cubicBezTo>
                    <a:pt x="39" y="127"/>
                    <a:pt x="39" y="117"/>
                    <a:pt x="39" y="107"/>
                  </a:cubicBezTo>
                  <a:cubicBezTo>
                    <a:pt x="27" y="105"/>
                    <a:pt x="13" y="107"/>
                    <a:pt x="0" y="106"/>
                  </a:cubicBezTo>
                  <a:cubicBezTo>
                    <a:pt x="0" y="98"/>
                    <a:pt x="0" y="90"/>
                    <a:pt x="0" y="82"/>
                  </a:cubicBezTo>
                  <a:cubicBezTo>
                    <a:pt x="6" y="82"/>
                    <a:pt x="14" y="82"/>
                    <a:pt x="21" y="82"/>
                  </a:cubicBezTo>
                  <a:cubicBezTo>
                    <a:pt x="28" y="82"/>
                    <a:pt x="37" y="85"/>
                    <a:pt x="39" y="78"/>
                  </a:cubicBezTo>
                  <a:cubicBezTo>
                    <a:pt x="37" y="71"/>
                    <a:pt x="28" y="74"/>
                    <a:pt x="21" y="74"/>
                  </a:cubicBezTo>
                  <a:cubicBezTo>
                    <a:pt x="14" y="74"/>
                    <a:pt x="6" y="74"/>
                    <a:pt x="0" y="74"/>
                  </a:cubicBezTo>
                  <a:cubicBezTo>
                    <a:pt x="0" y="66"/>
                    <a:pt x="0" y="59"/>
                    <a:pt x="0" y="51"/>
                  </a:cubicBezTo>
                  <a:cubicBezTo>
                    <a:pt x="8" y="51"/>
                    <a:pt x="16" y="51"/>
                    <a:pt x="24" y="51"/>
                  </a:cubicBezTo>
                  <a:cubicBezTo>
                    <a:pt x="17" y="33"/>
                    <a:pt x="8" y="18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3" name="Freeform 293"/>
            <p:cNvSpPr>
              <a:spLocks/>
            </p:cNvSpPr>
            <p:nvPr/>
          </p:nvSpPr>
          <p:spPr bwMode="auto">
            <a:xfrm>
              <a:off x="8088939" y="4092876"/>
              <a:ext cx="4992" cy="4992"/>
            </a:xfrm>
            <a:custGeom>
              <a:avLst/>
              <a:gdLst>
                <a:gd name="T0" fmla="*/ 0 w 3"/>
                <a:gd name="T1" fmla="*/ 0 h 3"/>
                <a:gd name="T2" fmla="*/ 3 w 3"/>
                <a:gd name="T3" fmla="*/ 1 h 3"/>
                <a:gd name="T4" fmla="*/ 0 w 3"/>
                <a:gd name="T5" fmla="*/ 3 h 3"/>
                <a:gd name="T6" fmla="*/ 0 w 3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2" y="0"/>
                    <a:pt x="2" y="1"/>
                    <a:pt x="3" y="1"/>
                  </a:cubicBezTo>
                  <a:cubicBezTo>
                    <a:pt x="3" y="3"/>
                    <a:pt x="2" y="3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4" name="Freeform 294"/>
            <p:cNvSpPr>
              <a:spLocks noEditPoints="1"/>
            </p:cNvSpPr>
            <p:nvPr/>
          </p:nvSpPr>
          <p:spPr bwMode="auto">
            <a:xfrm>
              <a:off x="7724540" y="3290865"/>
              <a:ext cx="790363" cy="830297"/>
            </a:xfrm>
            <a:custGeom>
              <a:avLst/>
              <a:gdLst>
                <a:gd name="T0" fmla="*/ 330 w 475"/>
                <a:gd name="T1" fmla="*/ 498 h 499"/>
                <a:gd name="T2" fmla="*/ 114 w 475"/>
                <a:gd name="T3" fmla="*/ 498 h 499"/>
                <a:gd name="T4" fmla="*/ 69 w 475"/>
                <a:gd name="T5" fmla="*/ 423 h 499"/>
                <a:gd name="T6" fmla="*/ 52 w 475"/>
                <a:gd name="T7" fmla="*/ 372 h 499"/>
                <a:gd name="T8" fmla="*/ 11 w 475"/>
                <a:gd name="T9" fmla="*/ 369 h 499"/>
                <a:gd name="T10" fmla="*/ 8 w 475"/>
                <a:gd name="T11" fmla="*/ 299 h 499"/>
                <a:gd name="T12" fmla="*/ 0 w 475"/>
                <a:gd name="T13" fmla="*/ 207 h 499"/>
                <a:gd name="T14" fmla="*/ 0 w 475"/>
                <a:gd name="T15" fmla="*/ 195 h 499"/>
                <a:gd name="T16" fmla="*/ 70 w 475"/>
                <a:gd name="T17" fmla="*/ 182 h 499"/>
                <a:gd name="T18" fmla="*/ 89 w 475"/>
                <a:gd name="T19" fmla="*/ 180 h 499"/>
                <a:gd name="T20" fmla="*/ 90 w 475"/>
                <a:gd name="T21" fmla="*/ 26 h 499"/>
                <a:gd name="T22" fmla="*/ 116 w 475"/>
                <a:gd name="T23" fmla="*/ 0 h 499"/>
                <a:gd name="T24" fmla="*/ 123 w 475"/>
                <a:gd name="T25" fmla="*/ 0 h 499"/>
                <a:gd name="T26" fmla="*/ 146 w 475"/>
                <a:gd name="T27" fmla="*/ 18 h 499"/>
                <a:gd name="T28" fmla="*/ 151 w 475"/>
                <a:gd name="T29" fmla="*/ 36 h 499"/>
                <a:gd name="T30" fmla="*/ 151 w 475"/>
                <a:gd name="T31" fmla="*/ 176 h 499"/>
                <a:gd name="T32" fmla="*/ 158 w 475"/>
                <a:gd name="T33" fmla="*/ 175 h 499"/>
                <a:gd name="T34" fmla="*/ 158 w 475"/>
                <a:gd name="T35" fmla="*/ 36 h 499"/>
                <a:gd name="T36" fmla="*/ 163 w 475"/>
                <a:gd name="T37" fmla="*/ 17 h 499"/>
                <a:gd name="T38" fmla="*/ 186 w 475"/>
                <a:gd name="T39" fmla="*/ 0 h 499"/>
                <a:gd name="T40" fmla="*/ 193 w 475"/>
                <a:gd name="T41" fmla="*/ 0 h 499"/>
                <a:gd name="T42" fmla="*/ 222 w 475"/>
                <a:gd name="T43" fmla="*/ 170 h 499"/>
                <a:gd name="T44" fmla="*/ 227 w 475"/>
                <a:gd name="T45" fmla="*/ 160 h 499"/>
                <a:gd name="T46" fmla="*/ 227 w 475"/>
                <a:gd name="T47" fmla="*/ 38 h 499"/>
                <a:gd name="T48" fmla="*/ 255 w 475"/>
                <a:gd name="T49" fmla="*/ 0 h 499"/>
                <a:gd name="T50" fmla="*/ 262 w 475"/>
                <a:gd name="T51" fmla="*/ 0 h 499"/>
                <a:gd name="T52" fmla="*/ 289 w 475"/>
                <a:gd name="T53" fmla="*/ 98 h 499"/>
                <a:gd name="T54" fmla="*/ 289 w 475"/>
                <a:gd name="T55" fmla="*/ 134 h 499"/>
                <a:gd name="T56" fmla="*/ 292 w 475"/>
                <a:gd name="T57" fmla="*/ 164 h 499"/>
                <a:gd name="T58" fmla="*/ 297 w 475"/>
                <a:gd name="T59" fmla="*/ 147 h 499"/>
                <a:gd name="T60" fmla="*/ 298 w 475"/>
                <a:gd name="T61" fmla="*/ 76 h 499"/>
                <a:gd name="T62" fmla="*/ 329 w 475"/>
                <a:gd name="T63" fmla="*/ 48 h 499"/>
                <a:gd name="T64" fmla="*/ 359 w 475"/>
                <a:gd name="T65" fmla="*/ 159 h 499"/>
                <a:gd name="T66" fmla="*/ 458 w 475"/>
                <a:gd name="T67" fmla="*/ 151 h 499"/>
                <a:gd name="T68" fmla="*/ 475 w 475"/>
                <a:gd name="T69" fmla="*/ 388 h 499"/>
                <a:gd name="T70" fmla="*/ 475 w 475"/>
                <a:gd name="T71" fmla="*/ 392 h 499"/>
                <a:gd name="T72" fmla="*/ 362 w 475"/>
                <a:gd name="T73" fmla="*/ 386 h 499"/>
                <a:gd name="T74" fmla="*/ 355 w 475"/>
                <a:gd name="T75" fmla="*/ 479 h 499"/>
                <a:gd name="T76" fmla="*/ 345 w 475"/>
                <a:gd name="T77" fmla="*/ 492 h 499"/>
                <a:gd name="T78" fmla="*/ 330 w 475"/>
                <a:gd name="T79" fmla="*/ 498 h 499"/>
                <a:gd name="T80" fmla="*/ 76 w 475"/>
                <a:gd name="T81" fmla="*/ 196 h 499"/>
                <a:gd name="T82" fmla="*/ 128 w 475"/>
                <a:gd name="T83" fmla="*/ 359 h 499"/>
                <a:gd name="T84" fmla="*/ 463 w 475"/>
                <a:gd name="T85" fmla="*/ 374 h 499"/>
                <a:gd name="T86" fmla="*/ 446 w 475"/>
                <a:gd name="T87" fmla="*/ 168 h 499"/>
                <a:gd name="T88" fmla="*/ 76 w 475"/>
                <a:gd name="T89" fmla="*/ 196 h 499"/>
                <a:gd name="T90" fmla="*/ 23 w 475"/>
                <a:gd name="T91" fmla="*/ 355 h 499"/>
                <a:gd name="T92" fmla="*/ 47 w 475"/>
                <a:gd name="T93" fmla="*/ 356 h 499"/>
                <a:gd name="T94" fmla="*/ 18 w 475"/>
                <a:gd name="T95" fmla="*/ 269 h 499"/>
                <a:gd name="T96" fmla="*/ 23 w 475"/>
                <a:gd name="T97" fmla="*/ 355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75" h="499">
                  <a:moveTo>
                    <a:pt x="330" y="498"/>
                  </a:moveTo>
                  <a:cubicBezTo>
                    <a:pt x="258" y="498"/>
                    <a:pt x="186" y="498"/>
                    <a:pt x="114" y="498"/>
                  </a:cubicBezTo>
                  <a:cubicBezTo>
                    <a:pt x="85" y="492"/>
                    <a:pt x="80" y="457"/>
                    <a:pt x="69" y="423"/>
                  </a:cubicBezTo>
                  <a:cubicBezTo>
                    <a:pt x="63" y="405"/>
                    <a:pt x="56" y="387"/>
                    <a:pt x="52" y="372"/>
                  </a:cubicBezTo>
                  <a:cubicBezTo>
                    <a:pt x="39" y="370"/>
                    <a:pt x="24" y="371"/>
                    <a:pt x="11" y="369"/>
                  </a:cubicBezTo>
                  <a:cubicBezTo>
                    <a:pt x="11" y="347"/>
                    <a:pt x="9" y="323"/>
                    <a:pt x="8" y="299"/>
                  </a:cubicBezTo>
                  <a:cubicBezTo>
                    <a:pt x="7" y="265"/>
                    <a:pt x="8" y="230"/>
                    <a:pt x="0" y="207"/>
                  </a:cubicBezTo>
                  <a:cubicBezTo>
                    <a:pt x="0" y="203"/>
                    <a:pt x="0" y="199"/>
                    <a:pt x="0" y="195"/>
                  </a:cubicBezTo>
                  <a:cubicBezTo>
                    <a:pt x="2" y="151"/>
                    <a:pt x="57" y="139"/>
                    <a:pt x="70" y="182"/>
                  </a:cubicBezTo>
                  <a:cubicBezTo>
                    <a:pt x="76" y="181"/>
                    <a:pt x="83" y="182"/>
                    <a:pt x="89" y="180"/>
                  </a:cubicBezTo>
                  <a:cubicBezTo>
                    <a:pt x="90" y="130"/>
                    <a:pt x="87" y="74"/>
                    <a:pt x="90" y="26"/>
                  </a:cubicBezTo>
                  <a:cubicBezTo>
                    <a:pt x="92" y="17"/>
                    <a:pt x="105" y="0"/>
                    <a:pt x="116" y="0"/>
                  </a:cubicBezTo>
                  <a:cubicBezTo>
                    <a:pt x="118" y="0"/>
                    <a:pt x="121" y="0"/>
                    <a:pt x="123" y="0"/>
                  </a:cubicBezTo>
                  <a:cubicBezTo>
                    <a:pt x="134" y="1"/>
                    <a:pt x="141" y="8"/>
                    <a:pt x="146" y="18"/>
                  </a:cubicBezTo>
                  <a:cubicBezTo>
                    <a:pt x="146" y="19"/>
                    <a:pt x="150" y="30"/>
                    <a:pt x="151" y="36"/>
                  </a:cubicBezTo>
                  <a:cubicBezTo>
                    <a:pt x="154" y="77"/>
                    <a:pt x="148" y="132"/>
                    <a:pt x="151" y="176"/>
                  </a:cubicBezTo>
                  <a:cubicBezTo>
                    <a:pt x="154" y="176"/>
                    <a:pt x="155" y="174"/>
                    <a:pt x="158" y="175"/>
                  </a:cubicBezTo>
                  <a:cubicBezTo>
                    <a:pt x="161" y="130"/>
                    <a:pt x="155" y="79"/>
                    <a:pt x="158" y="36"/>
                  </a:cubicBezTo>
                  <a:cubicBezTo>
                    <a:pt x="159" y="31"/>
                    <a:pt x="162" y="20"/>
                    <a:pt x="163" y="17"/>
                  </a:cubicBezTo>
                  <a:cubicBezTo>
                    <a:pt x="169" y="8"/>
                    <a:pt x="176" y="3"/>
                    <a:pt x="186" y="0"/>
                  </a:cubicBezTo>
                  <a:cubicBezTo>
                    <a:pt x="188" y="0"/>
                    <a:pt x="193" y="0"/>
                    <a:pt x="193" y="0"/>
                  </a:cubicBezTo>
                  <a:cubicBezTo>
                    <a:pt x="240" y="5"/>
                    <a:pt x="211" y="117"/>
                    <a:pt x="222" y="170"/>
                  </a:cubicBezTo>
                  <a:cubicBezTo>
                    <a:pt x="228" y="171"/>
                    <a:pt x="227" y="165"/>
                    <a:pt x="227" y="160"/>
                  </a:cubicBezTo>
                  <a:cubicBezTo>
                    <a:pt x="230" y="124"/>
                    <a:pt x="225" y="73"/>
                    <a:pt x="227" y="38"/>
                  </a:cubicBezTo>
                  <a:cubicBezTo>
                    <a:pt x="229" y="17"/>
                    <a:pt x="239" y="4"/>
                    <a:pt x="255" y="0"/>
                  </a:cubicBezTo>
                  <a:cubicBezTo>
                    <a:pt x="258" y="0"/>
                    <a:pt x="260" y="0"/>
                    <a:pt x="262" y="0"/>
                  </a:cubicBezTo>
                  <a:cubicBezTo>
                    <a:pt x="278" y="0"/>
                    <a:pt x="290" y="7"/>
                    <a:pt x="289" y="98"/>
                  </a:cubicBezTo>
                  <a:cubicBezTo>
                    <a:pt x="289" y="109"/>
                    <a:pt x="289" y="118"/>
                    <a:pt x="289" y="134"/>
                  </a:cubicBezTo>
                  <a:cubicBezTo>
                    <a:pt x="289" y="146"/>
                    <a:pt x="288" y="163"/>
                    <a:pt x="292" y="164"/>
                  </a:cubicBezTo>
                  <a:cubicBezTo>
                    <a:pt x="299" y="167"/>
                    <a:pt x="297" y="156"/>
                    <a:pt x="297" y="147"/>
                  </a:cubicBezTo>
                  <a:cubicBezTo>
                    <a:pt x="297" y="124"/>
                    <a:pt x="295" y="94"/>
                    <a:pt x="298" y="76"/>
                  </a:cubicBezTo>
                  <a:cubicBezTo>
                    <a:pt x="302" y="59"/>
                    <a:pt x="314" y="47"/>
                    <a:pt x="329" y="48"/>
                  </a:cubicBezTo>
                  <a:cubicBezTo>
                    <a:pt x="368" y="50"/>
                    <a:pt x="359" y="109"/>
                    <a:pt x="359" y="159"/>
                  </a:cubicBezTo>
                  <a:cubicBezTo>
                    <a:pt x="391" y="156"/>
                    <a:pt x="427" y="152"/>
                    <a:pt x="458" y="151"/>
                  </a:cubicBezTo>
                  <a:cubicBezTo>
                    <a:pt x="463" y="231"/>
                    <a:pt x="468" y="310"/>
                    <a:pt x="475" y="388"/>
                  </a:cubicBezTo>
                  <a:cubicBezTo>
                    <a:pt x="475" y="389"/>
                    <a:pt x="475" y="390"/>
                    <a:pt x="475" y="392"/>
                  </a:cubicBezTo>
                  <a:cubicBezTo>
                    <a:pt x="438" y="389"/>
                    <a:pt x="399" y="388"/>
                    <a:pt x="362" y="386"/>
                  </a:cubicBezTo>
                  <a:cubicBezTo>
                    <a:pt x="359" y="416"/>
                    <a:pt x="366" y="459"/>
                    <a:pt x="355" y="479"/>
                  </a:cubicBezTo>
                  <a:cubicBezTo>
                    <a:pt x="354" y="480"/>
                    <a:pt x="350" y="489"/>
                    <a:pt x="345" y="492"/>
                  </a:cubicBezTo>
                  <a:cubicBezTo>
                    <a:pt x="336" y="499"/>
                    <a:pt x="330" y="498"/>
                    <a:pt x="330" y="498"/>
                  </a:cubicBezTo>
                  <a:close/>
                  <a:moveTo>
                    <a:pt x="76" y="196"/>
                  </a:moveTo>
                  <a:cubicBezTo>
                    <a:pt x="92" y="251"/>
                    <a:pt x="109" y="306"/>
                    <a:pt x="128" y="359"/>
                  </a:cubicBezTo>
                  <a:cubicBezTo>
                    <a:pt x="239" y="365"/>
                    <a:pt x="352" y="369"/>
                    <a:pt x="463" y="374"/>
                  </a:cubicBezTo>
                  <a:cubicBezTo>
                    <a:pt x="457" y="306"/>
                    <a:pt x="454" y="234"/>
                    <a:pt x="446" y="168"/>
                  </a:cubicBezTo>
                  <a:cubicBezTo>
                    <a:pt x="322" y="178"/>
                    <a:pt x="199" y="187"/>
                    <a:pt x="76" y="196"/>
                  </a:cubicBezTo>
                  <a:close/>
                  <a:moveTo>
                    <a:pt x="23" y="355"/>
                  </a:moveTo>
                  <a:cubicBezTo>
                    <a:pt x="31" y="355"/>
                    <a:pt x="40" y="354"/>
                    <a:pt x="47" y="356"/>
                  </a:cubicBezTo>
                  <a:cubicBezTo>
                    <a:pt x="38" y="326"/>
                    <a:pt x="28" y="297"/>
                    <a:pt x="18" y="269"/>
                  </a:cubicBezTo>
                  <a:cubicBezTo>
                    <a:pt x="20" y="297"/>
                    <a:pt x="20" y="328"/>
                    <a:pt x="23" y="3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75" name="组合 1274"/>
          <p:cNvGrpSpPr/>
          <p:nvPr/>
        </p:nvGrpSpPr>
        <p:grpSpPr>
          <a:xfrm>
            <a:off x="9613106" y="3064586"/>
            <a:ext cx="429567" cy="425374"/>
            <a:chOff x="-3640138" y="-1836738"/>
            <a:chExt cx="325438" cy="322263"/>
          </a:xfrm>
          <a:solidFill>
            <a:srgbClr val="63666A"/>
          </a:solidFill>
        </p:grpSpPr>
        <p:sp>
          <p:nvSpPr>
            <p:cNvPr id="1276" name="Rectangle 45"/>
            <p:cNvSpPr>
              <a:spLocks noChangeArrowheads="1"/>
            </p:cNvSpPr>
            <p:nvPr/>
          </p:nvSpPr>
          <p:spPr bwMode="auto">
            <a:xfrm>
              <a:off x="-3611563" y="-1798638"/>
              <a:ext cx="57150" cy="184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7" name="Freeform 46"/>
            <p:cNvSpPr>
              <a:spLocks/>
            </p:cNvSpPr>
            <p:nvPr/>
          </p:nvSpPr>
          <p:spPr bwMode="auto">
            <a:xfrm>
              <a:off x="-3640138" y="-1836738"/>
              <a:ext cx="258763" cy="261938"/>
            </a:xfrm>
            <a:custGeom>
              <a:avLst/>
              <a:gdLst>
                <a:gd name="T0" fmla="*/ 12 w 163"/>
                <a:gd name="T1" fmla="*/ 12 h 165"/>
                <a:gd name="T2" fmla="*/ 151 w 163"/>
                <a:gd name="T3" fmla="*/ 12 h 165"/>
                <a:gd name="T4" fmla="*/ 151 w 163"/>
                <a:gd name="T5" fmla="*/ 48 h 165"/>
                <a:gd name="T6" fmla="*/ 163 w 163"/>
                <a:gd name="T7" fmla="*/ 48 h 165"/>
                <a:gd name="T8" fmla="*/ 163 w 163"/>
                <a:gd name="T9" fmla="*/ 0 h 165"/>
                <a:gd name="T10" fmla="*/ 0 w 163"/>
                <a:gd name="T11" fmla="*/ 0 h 165"/>
                <a:gd name="T12" fmla="*/ 0 w 163"/>
                <a:gd name="T13" fmla="*/ 165 h 165"/>
                <a:gd name="T14" fmla="*/ 96 w 163"/>
                <a:gd name="T15" fmla="*/ 165 h 165"/>
                <a:gd name="T16" fmla="*/ 96 w 163"/>
                <a:gd name="T17" fmla="*/ 152 h 165"/>
                <a:gd name="T18" fmla="*/ 12 w 163"/>
                <a:gd name="T19" fmla="*/ 152 h 165"/>
                <a:gd name="T20" fmla="*/ 12 w 163"/>
                <a:gd name="T21" fmla="*/ 12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3" h="165">
                  <a:moveTo>
                    <a:pt x="12" y="12"/>
                  </a:moveTo>
                  <a:lnTo>
                    <a:pt x="151" y="12"/>
                  </a:lnTo>
                  <a:lnTo>
                    <a:pt x="151" y="48"/>
                  </a:lnTo>
                  <a:lnTo>
                    <a:pt x="163" y="48"/>
                  </a:lnTo>
                  <a:lnTo>
                    <a:pt x="163" y="0"/>
                  </a:lnTo>
                  <a:lnTo>
                    <a:pt x="0" y="0"/>
                  </a:lnTo>
                  <a:lnTo>
                    <a:pt x="0" y="165"/>
                  </a:lnTo>
                  <a:lnTo>
                    <a:pt x="96" y="165"/>
                  </a:lnTo>
                  <a:lnTo>
                    <a:pt x="96" y="152"/>
                  </a:lnTo>
                  <a:lnTo>
                    <a:pt x="12" y="152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8" name="Freeform 47"/>
            <p:cNvSpPr>
              <a:spLocks/>
            </p:cNvSpPr>
            <p:nvPr/>
          </p:nvSpPr>
          <p:spPr bwMode="auto">
            <a:xfrm>
              <a:off x="-3541713" y="-1798638"/>
              <a:ext cx="57150" cy="184150"/>
            </a:xfrm>
            <a:custGeom>
              <a:avLst/>
              <a:gdLst>
                <a:gd name="T0" fmla="*/ 0 w 36"/>
                <a:gd name="T1" fmla="*/ 116 h 116"/>
                <a:gd name="T2" fmla="*/ 34 w 36"/>
                <a:gd name="T3" fmla="*/ 116 h 116"/>
                <a:gd name="T4" fmla="*/ 34 w 36"/>
                <a:gd name="T5" fmla="*/ 34 h 116"/>
                <a:gd name="T6" fmla="*/ 36 w 36"/>
                <a:gd name="T7" fmla="*/ 34 h 116"/>
                <a:gd name="T8" fmla="*/ 36 w 36"/>
                <a:gd name="T9" fmla="*/ 0 h 116"/>
                <a:gd name="T10" fmla="*/ 0 w 36"/>
                <a:gd name="T11" fmla="*/ 0 h 116"/>
                <a:gd name="T12" fmla="*/ 0 w 36"/>
                <a:gd name="T13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16">
                  <a:moveTo>
                    <a:pt x="0" y="116"/>
                  </a:moveTo>
                  <a:lnTo>
                    <a:pt x="34" y="116"/>
                  </a:lnTo>
                  <a:lnTo>
                    <a:pt x="34" y="34"/>
                  </a:lnTo>
                  <a:lnTo>
                    <a:pt x="36" y="34"/>
                  </a:lnTo>
                  <a:lnTo>
                    <a:pt x="36" y="0"/>
                  </a:lnTo>
                  <a:lnTo>
                    <a:pt x="0" y="0"/>
                  </a:lnTo>
                  <a:lnTo>
                    <a:pt x="0" y="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9" name="Freeform 48"/>
            <p:cNvSpPr>
              <a:spLocks/>
            </p:cNvSpPr>
            <p:nvPr/>
          </p:nvSpPr>
          <p:spPr bwMode="auto">
            <a:xfrm>
              <a:off x="-3471863" y="-1798638"/>
              <a:ext cx="58738" cy="53975"/>
            </a:xfrm>
            <a:custGeom>
              <a:avLst/>
              <a:gdLst>
                <a:gd name="T0" fmla="*/ 37 w 37"/>
                <a:gd name="T1" fmla="*/ 0 h 34"/>
                <a:gd name="T2" fmla="*/ 0 w 37"/>
                <a:gd name="T3" fmla="*/ 0 h 34"/>
                <a:gd name="T4" fmla="*/ 0 w 37"/>
                <a:gd name="T5" fmla="*/ 34 h 34"/>
                <a:gd name="T6" fmla="*/ 27 w 37"/>
                <a:gd name="T7" fmla="*/ 34 h 34"/>
                <a:gd name="T8" fmla="*/ 25 w 37"/>
                <a:gd name="T9" fmla="*/ 24 h 34"/>
                <a:gd name="T10" fmla="*/ 37 w 37"/>
                <a:gd name="T11" fmla="*/ 24 h 34"/>
                <a:gd name="T12" fmla="*/ 37 w 37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4">
                  <a:moveTo>
                    <a:pt x="37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27" y="34"/>
                  </a:lnTo>
                  <a:lnTo>
                    <a:pt x="25" y="24"/>
                  </a:lnTo>
                  <a:lnTo>
                    <a:pt x="37" y="24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0" name="Freeform 49"/>
            <p:cNvSpPr>
              <a:spLocks/>
            </p:cNvSpPr>
            <p:nvPr/>
          </p:nvSpPr>
          <p:spPr bwMode="auto">
            <a:xfrm>
              <a:off x="-3478213" y="-1735138"/>
              <a:ext cx="163513" cy="220663"/>
            </a:xfrm>
            <a:custGeom>
              <a:avLst/>
              <a:gdLst>
                <a:gd name="T0" fmla="*/ 71 w 103"/>
                <a:gd name="T1" fmla="*/ 0 h 139"/>
                <a:gd name="T2" fmla="*/ 71 w 103"/>
                <a:gd name="T3" fmla="*/ 4 h 139"/>
                <a:gd name="T4" fmla="*/ 71 w 103"/>
                <a:gd name="T5" fmla="*/ 10 h 139"/>
                <a:gd name="T6" fmla="*/ 91 w 103"/>
                <a:gd name="T7" fmla="*/ 10 h 139"/>
                <a:gd name="T8" fmla="*/ 91 w 103"/>
                <a:gd name="T9" fmla="*/ 127 h 139"/>
                <a:gd name="T10" fmla="*/ 13 w 103"/>
                <a:gd name="T11" fmla="*/ 127 h 139"/>
                <a:gd name="T12" fmla="*/ 13 w 103"/>
                <a:gd name="T13" fmla="*/ 10 h 139"/>
                <a:gd name="T14" fmla="*/ 31 w 103"/>
                <a:gd name="T15" fmla="*/ 10 h 139"/>
                <a:gd name="T16" fmla="*/ 31 w 103"/>
                <a:gd name="T17" fmla="*/ 4 h 139"/>
                <a:gd name="T18" fmla="*/ 31 w 103"/>
                <a:gd name="T19" fmla="*/ 0 h 139"/>
                <a:gd name="T20" fmla="*/ 0 w 103"/>
                <a:gd name="T21" fmla="*/ 0 h 139"/>
                <a:gd name="T22" fmla="*/ 0 w 103"/>
                <a:gd name="T23" fmla="*/ 139 h 139"/>
                <a:gd name="T24" fmla="*/ 103 w 103"/>
                <a:gd name="T25" fmla="*/ 139 h 139"/>
                <a:gd name="T26" fmla="*/ 103 w 103"/>
                <a:gd name="T27" fmla="*/ 0 h 139"/>
                <a:gd name="T28" fmla="*/ 71 w 103"/>
                <a:gd name="T2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" h="139">
                  <a:moveTo>
                    <a:pt x="71" y="0"/>
                  </a:moveTo>
                  <a:lnTo>
                    <a:pt x="71" y="4"/>
                  </a:lnTo>
                  <a:lnTo>
                    <a:pt x="71" y="10"/>
                  </a:lnTo>
                  <a:lnTo>
                    <a:pt x="91" y="10"/>
                  </a:lnTo>
                  <a:lnTo>
                    <a:pt x="91" y="127"/>
                  </a:lnTo>
                  <a:lnTo>
                    <a:pt x="13" y="127"/>
                  </a:lnTo>
                  <a:lnTo>
                    <a:pt x="13" y="10"/>
                  </a:lnTo>
                  <a:lnTo>
                    <a:pt x="31" y="10"/>
                  </a:lnTo>
                  <a:lnTo>
                    <a:pt x="31" y="4"/>
                  </a:lnTo>
                  <a:lnTo>
                    <a:pt x="31" y="0"/>
                  </a:lnTo>
                  <a:lnTo>
                    <a:pt x="0" y="0"/>
                  </a:lnTo>
                  <a:lnTo>
                    <a:pt x="0" y="139"/>
                  </a:lnTo>
                  <a:lnTo>
                    <a:pt x="103" y="139"/>
                  </a:lnTo>
                  <a:lnTo>
                    <a:pt x="103" y="0"/>
                  </a:lnTo>
                  <a:lnTo>
                    <a:pt x="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1" name="Freeform 50"/>
            <p:cNvSpPr>
              <a:spLocks/>
            </p:cNvSpPr>
            <p:nvPr/>
          </p:nvSpPr>
          <p:spPr bwMode="auto">
            <a:xfrm>
              <a:off x="-3422650" y="-1751013"/>
              <a:ext cx="53975" cy="44450"/>
            </a:xfrm>
            <a:custGeom>
              <a:avLst/>
              <a:gdLst>
                <a:gd name="T0" fmla="*/ 0 w 34"/>
                <a:gd name="T1" fmla="*/ 0 h 28"/>
                <a:gd name="T2" fmla="*/ 2 w 34"/>
                <a:gd name="T3" fmla="*/ 14 h 28"/>
                <a:gd name="T4" fmla="*/ 0 w 34"/>
                <a:gd name="T5" fmla="*/ 28 h 28"/>
                <a:gd name="T6" fmla="*/ 34 w 34"/>
                <a:gd name="T7" fmla="*/ 28 h 28"/>
                <a:gd name="T8" fmla="*/ 30 w 34"/>
                <a:gd name="T9" fmla="*/ 14 h 28"/>
                <a:gd name="T10" fmla="*/ 34 w 34"/>
                <a:gd name="T11" fmla="*/ 0 h 28"/>
                <a:gd name="T12" fmla="*/ 0 w 34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28">
                  <a:moveTo>
                    <a:pt x="0" y="0"/>
                  </a:moveTo>
                  <a:lnTo>
                    <a:pt x="2" y="14"/>
                  </a:lnTo>
                  <a:lnTo>
                    <a:pt x="0" y="28"/>
                  </a:lnTo>
                  <a:lnTo>
                    <a:pt x="34" y="28"/>
                  </a:lnTo>
                  <a:lnTo>
                    <a:pt x="30" y="14"/>
                  </a:lnTo>
                  <a:lnTo>
                    <a:pt x="3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2" name="Rectangle 51"/>
            <p:cNvSpPr>
              <a:spLocks noChangeArrowheads="1"/>
            </p:cNvSpPr>
            <p:nvPr/>
          </p:nvSpPr>
          <p:spPr bwMode="auto">
            <a:xfrm>
              <a:off x="-3441700" y="-1668463"/>
              <a:ext cx="92075" cy="127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3" name="Rectangle 52"/>
            <p:cNvSpPr>
              <a:spLocks noChangeArrowheads="1"/>
            </p:cNvSpPr>
            <p:nvPr/>
          </p:nvSpPr>
          <p:spPr bwMode="auto">
            <a:xfrm>
              <a:off x="-3441700" y="-1643063"/>
              <a:ext cx="92075" cy="127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4" name="Rectangle 53"/>
            <p:cNvSpPr>
              <a:spLocks noChangeArrowheads="1"/>
            </p:cNvSpPr>
            <p:nvPr/>
          </p:nvSpPr>
          <p:spPr bwMode="auto">
            <a:xfrm>
              <a:off x="-3441700" y="-1614488"/>
              <a:ext cx="92075" cy="127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977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50"/>
                            </p:stCondLst>
                            <p:childTnLst>
                              <p:par>
                                <p:cTn id="56" presetID="53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2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7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2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2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2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750"/>
                            </p:stCondLst>
                            <p:childTnLst>
                              <p:par>
                                <p:cTn id="1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2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000"/>
                            </p:stCondLst>
                            <p:childTnLst>
                              <p:par>
                                <p:cTn id="145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6" dur="25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5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0" dur="25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25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4" dur="25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25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8" dur="25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25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2" dur="25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25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6" dur="25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25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2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2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2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2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500"/>
                            </p:stCondLst>
                            <p:childTnLst>
                              <p:par>
                                <p:cTn id="1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25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25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25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0" dur="25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25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25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25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25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25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25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25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25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0" dur="25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3000"/>
                            </p:stCondLst>
                            <p:childTnLst>
                              <p:par>
                                <p:cTn id="242" presetID="23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3" dur="25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25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7" dur="25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25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1" dur="25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25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5" dur="25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25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9" dur="25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25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3" dur="25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25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7" dur="25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25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1" dur="25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25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5" dur="25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25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9" dur="25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25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3" dur="25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25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7" dur="25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25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2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1" dur="25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25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6" dur="25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2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2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25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2" dur="25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25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3500"/>
                            </p:stCondLst>
                            <p:childTnLst>
                              <p:par>
                                <p:cTn id="3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25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2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>
                            <p:stCondLst>
                              <p:cond delay="3750"/>
                            </p:stCondLst>
                            <p:childTnLst>
                              <p:par>
                                <p:cTn id="31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25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25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225" decel="100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25" accel="10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3" dur="25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25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25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25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5" dur="25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25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4000"/>
                            </p:stCondLst>
                            <p:childTnLst>
                              <p:par>
                                <p:cTn id="3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2" dur="25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5" dur="25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6" dur="25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9" dur="25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0" fill="hold">
                            <p:stCondLst>
                              <p:cond delay="4250"/>
                            </p:stCondLst>
                            <p:childTnLst>
                              <p:par>
                                <p:cTn id="351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2" dur="25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3" dur="25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6" dur="25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25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0" dur="25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25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4" dur="25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25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8" dur="25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25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2" dur="25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25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6" dur="250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7" dur="250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0" dur="25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25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4" dur="25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25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8" dur="25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25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2" dur="25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25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6" dur="25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25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1" dur="25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2" dur="25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25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25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7" dur="25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8" dur="25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50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4750"/>
                            </p:stCondLst>
                            <p:childTnLst>
                              <p:par>
                                <p:cTn id="4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25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25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25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0" dur="25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25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6" dur="25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27" dur="25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0" dur="250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1" dur="25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5" dur="25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8" dur="25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25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25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25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5250"/>
                            </p:stCondLst>
                            <p:childTnLst>
                              <p:par>
                                <p:cTn id="445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6" dur="250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250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9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0" dur="250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1" dur="250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4" dur="250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5" dur="250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7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8" dur="25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25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2" dur="250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250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6" dur="250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7" dur="250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0" dur="250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250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3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4" dur="25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5" dur="25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25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0" dur="25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1" dur="25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4" dur="25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5" dur="25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6" dur="25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9" dur="50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92" dur="25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3" fill="hold">
                            <p:stCondLst>
                              <p:cond delay="5750"/>
                            </p:stCondLst>
                            <p:childTnLst>
                              <p:par>
                                <p:cTn id="49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6" dur="25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7" dur="25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25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1" dur="25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2" dur="25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3" dur="25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6" dur="25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9" dur="25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2" dur="25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25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4" dur="25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7" dur="25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25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9" dur="25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6000"/>
                            </p:stCondLst>
                            <p:childTnLst>
                              <p:par>
                                <p:cTn id="5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25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6" dur="25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7" fill="hold">
                            <p:stCondLst>
                              <p:cond delay="6250"/>
                            </p:stCondLst>
                            <p:childTnLst>
                              <p:par>
                                <p:cTn id="528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9" dur="25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0" dur="250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250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3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4" dur="25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5" dur="250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250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8" fill="hold">
                            <p:stCondLst>
                              <p:cond delay="6500"/>
                            </p:stCondLst>
                            <p:childTnLst>
                              <p:par>
                                <p:cTn id="539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0" dur="25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1" dur="25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2" dur="25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4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5" dur="25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6" dur="250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250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9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0" dur="25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1" dur="250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2" dur="250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5" dur="25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250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250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0" dur="25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1" dur="250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2" dur="250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5" dur="25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6" dur="250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7" dur="250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9" presetID="16" presetClass="exit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570" dur="25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4" dur="25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5" dur="25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6" dur="25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25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0" dur="25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1" dur="25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4" dur="500"/>
                                        <p:tgtEl>
                                          <p:spTgt spid="1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5" grpId="1" animBg="1"/>
      <p:bldP spid="56" grpId="0" animBg="1"/>
      <p:bldP spid="56" grpId="1" animBg="1"/>
      <p:bldP spid="71" grpId="0" animBg="1"/>
      <p:bldP spid="71" grpId="1" animBg="1"/>
      <p:bldP spid="77" grpId="0" animBg="1"/>
      <p:bldP spid="77" grpId="1" animBg="1"/>
      <p:bldP spid="91" grpId="0"/>
      <p:bldP spid="92" grpId="0"/>
      <p:bldP spid="123" grpId="0" animBg="1"/>
      <p:bldP spid="123" grpId="1" animBg="1"/>
      <p:bldP spid="124" grpId="0" animBg="1"/>
      <p:bldP spid="124" grpId="1" animBg="1"/>
      <p:bldP spid="177" grpId="0"/>
      <p:bldP spid="178" grpId="0"/>
      <p:bldP spid="206" grpId="0" animBg="1"/>
      <p:bldP spid="206" grpId="1" animBg="1"/>
      <p:bldP spid="207" grpId="0" animBg="1"/>
      <p:bldP spid="217" grpId="0" animBg="1"/>
      <p:bldP spid="217" grpId="1" animBg="1"/>
      <p:bldP spid="218" grpId="0" animBg="1"/>
      <p:bldP spid="218" grpId="1" animBg="1"/>
      <p:bldP spid="219" grpId="0" animBg="1"/>
      <p:bldP spid="219" grpId="1" animBg="1"/>
      <p:bldP spid="220" grpId="0" animBg="1"/>
      <p:bldP spid="220" grpId="1" animBg="1"/>
      <p:bldP spid="221" grpId="0" animBg="1"/>
      <p:bldP spid="221" grpId="1" animBg="1"/>
      <p:bldP spid="222" grpId="0" animBg="1"/>
      <p:bldP spid="222" grpId="1" animBg="1"/>
      <p:bldP spid="223" grpId="0" animBg="1"/>
      <p:bldP spid="223" grpId="1" animBg="1"/>
      <p:bldP spid="224" grpId="0" animBg="1"/>
      <p:bldP spid="224" grpId="1" animBg="1"/>
      <p:bldP spid="225" grpId="0" animBg="1"/>
      <p:bldP spid="225" grpId="1" animBg="1"/>
      <p:bldP spid="226" grpId="0" animBg="1"/>
      <p:bldP spid="226" grpId="1" animBg="1"/>
      <p:bldP spid="229" grpId="0"/>
      <p:bldP spid="230" grpId="0"/>
      <p:bldP spid="270" grpId="0" animBg="1"/>
      <p:bldP spid="270" grpId="1" animBg="1"/>
      <p:bldP spid="278" grpId="0" animBg="1"/>
      <p:bldP spid="278" grpId="1" animBg="1"/>
      <p:bldP spid="279" grpId="0" animBg="1"/>
      <p:bldP spid="279" grpId="1" animBg="1"/>
      <p:bldP spid="280" grpId="0" animBg="1"/>
      <p:bldP spid="280" grpId="1" animBg="1"/>
      <p:bldP spid="281" grpId="0" animBg="1"/>
      <p:bldP spid="281" grpId="1" animBg="1"/>
      <p:bldP spid="282" grpId="0" animBg="1"/>
      <p:bldP spid="282" grpId="1" animBg="1"/>
      <p:bldP spid="309" grpId="0"/>
      <p:bldP spid="310" grpId="0"/>
      <p:bldP spid="366" grpId="0" animBg="1"/>
      <p:bldP spid="366" grpId="1" animBg="1"/>
      <p:bldP spid="401" grpId="0" animBg="1"/>
      <p:bldP spid="401" grpId="1" animBg="1"/>
      <p:bldP spid="411" grpId="0"/>
      <p:bldP spid="412" grpId="0"/>
      <p:bldP spid="415" grpId="0" animBg="1"/>
      <p:bldP spid="415" grpId="1" animBg="1"/>
      <p:bldP spid="416" grpId="0" animBg="1"/>
      <p:bldP spid="416" grpId="1" animBg="1"/>
      <p:bldP spid="417" grpId="0" animBg="1"/>
      <p:bldP spid="417" grpId="1" animBg="1"/>
      <p:bldP spid="418" grpId="0" animBg="1"/>
      <p:bldP spid="418" grpId="1" animBg="1"/>
      <p:bldP spid="419" grpId="0" animBg="1"/>
      <p:bldP spid="419" grpId="1" animBg="1"/>
      <p:bldP spid="420" grpId="0" animBg="1"/>
      <p:bldP spid="420" grpId="1" animBg="1"/>
      <p:bldP spid="440" grpId="0"/>
      <p:bldP spid="441" grpId="0"/>
      <p:bldP spid="442" grpId="0"/>
      <p:bldP spid="1233" grpId="0" animBg="1"/>
      <p:bldP spid="126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图片 4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43" name="矩形 44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alpha val="77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/>
          <p:cNvGrpSpPr/>
          <p:nvPr/>
        </p:nvGrpSpPr>
        <p:grpSpPr>
          <a:xfrm>
            <a:off x="2013471" y="2644481"/>
            <a:ext cx="5054216" cy="1883521"/>
            <a:chOff x="420037" y="273865"/>
            <a:chExt cx="5054216" cy="1883521"/>
          </a:xfrm>
        </p:grpSpPr>
        <p:sp>
          <p:nvSpPr>
            <p:cNvPr id="40" name="Rectangle 1"/>
            <p:cNvSpPr/>
            <p:nvPr/>
          </p:nvSpPr>
          <p:spPr>
            <a:xfrm>
              <a:off x="469248" y="1819024"/>
              <a:ext cx="5005005" cy="3383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</a:pPr>
              <a:r>
                <a:rPr lang="zh-CN" altLang="en-US" sz="1200" kern="0" dirty="0">
                  <a:solidFill>
                    <a:schemeClr val="bg1"/>
                  </a:solidFill>
                  <a:latin typeface="GE Inspira Pitch"/>
                  <a:ea typeface="GE汉仪中圆简"/>
                </a:rPr>
                <a:t>打造</a:t>
              </a:r>
              <a:r>
                <a:rPr lang="zh-CN" altLang="zh-CN" sz="1200" kern="0" dirty="0">
                  <a:solidFill>
                    <a:schemeClr val="bg1"/>
                  </a:solidFill>
                  <a:latin typeface="GE Inspira Pitch"/>
                  <a:ea typeface="GE汉仪中圆简"/>
                </a:rPr>
                <a:t>工业互联网时代的</a:t>
              </a:r>
              <a:r>
                <a:rPr lang="zh-CN" altLang="en-US" sz="1200" kern="0" dirty="0">
                  <a:solidFill>
                    <a:schemeClr val="bg1"/>
                  </a:solidFill>
                  <a:latin typeface="GE Inspira Pitch"/>
                  <a:ea typeface="GE汉仪中圆简"/>
                </a:rPr>
                <a:t>创新智能服务</a:t>
              </a:r>
              <a:r>
                <a:rPr lang="en-US" altLang="zh-CN" sz="1200" kern="0" dirty="0">
                  <a:solidFill>
                    <a:schemeClr val="bg1"/>
                  </a:solidFill>
                  <a:latin typeface="GE Inspira Pitch"/>
                  <a:ea typeface="GE汉仪中圆简"/>
                </a:rPr>
                <a:t>,</a:t>
              </a:r>
              <a:r>
                <a:rPr lang="zh-CN" altLang="en-US" sz="1200" kern="0" dirty="0">
                  <a:solidFill>
                    <a:schemeClr val="bg1"/>
                  </a:solidFill>
                  <a:latin typeface="GE Inspira Pitch"/>
                  <a:ea typeface="GE汉仪中圆简"/>
                </a:rPr>
                <a:t>彰显数字化变革下的卓越医疗</a:t>
              </a:r>
              <a:r>
                <a:rPr lang="zh-CN" altLang="zh-CN" sz="1200" kern="0" dirty="0">
                  <a:solidFill>
                    <a:schemeClr val="bg1"/>
                  </a:solidFill>
                  <a:latin typeface="GE Inspira Pitch"/>
                  <a:ea typeface="GE汉仪中圆简"/>
                </a:rPr>
                <a:t>关爱</a:t>
              </a: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420037" y="273865"/>
              <a:ext cx="1800493" cy="748580"/>
              <a:chOff x="420037" y="273865"/>
              <a:chExt cx="1800493" cy="748580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420037" y="653113"/>
                <a:ext cx="18004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</a:rPr>
                  <a:t>高效运营云架构</a:t>
                </a: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525153" y="273865"/>
                <a:ext cx="84189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 err="1">
                    <a:solidFill>
                      <a:schemeClr val="accent4"/>
                    </a:solidFill>
                  </a:rPr>
                  <a:t>Predix</a:t>
                </a:r>
                <a:endParaRPr lang="zh-CN" altLang="en-US" dirty="0">
                  <a:solidFill>
                    <a:schemeClr val="accent4"/>
                  </a:solidFill>
                </a:endParaRPr>
              </a:p>
            </p:txBody>
          </p:sp>
        </p:grpSp>
      </p:grpSp>
      <p:grpSp>
        <p:nvGrpSpPr>
          <p:cNvPr id="44" name="组合 43"/>
          <p:cNvGrpSpPr/>
          <p:nvPr/>
        </p:nvGrpSpPr>
        <p:grpSpPr>
          <a:xfrm>
            <a:off x="4113950" y="3582428"/>
            <a:ext cx="1336990" cy="418607"/>
            <a:chOff x="5213350" y="3930810"/>
            <a:chExt cx="1336990" cy="418607"/>
          </a:xfrm>
        </p:grpSpPr>
        <p:cxnSp>
          <p:nvCxnSpPr>
            <p:cNvPr id="45" name="直接连接符 44"/>
            <p:cNvCxnSpPr/>
            <p:nvPr/>
          </p:nvCxnSpPr>
          <p:spPr>
            <a:xfrm>
              <a:off x="5213350" y="3930810"/>
              <a:ext cx="0" cy="418607"/>
            </a:xfrm>
            <a:prstGeom prst="line">
              <a:avLst/>
            </a:prstGeom>
            <a:noFill/>
            <a:ln w="19050">
              <a:solidFill>
                <a:schemeClr val="accent3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6550340" y="3930810"/>
              <a:ext cx="0" cy="418607"/>
            </a:xfrm>
            <a:prstGeom prst="line">
              <a:avLst/>
            </a:prstGeom>
            <a:noFill/>
            <a:ln w="19050">
              <a:solidFill>
                <a:schemeClr val="accent3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" name="矩形 47"/>
          <p:cNvSpPr/>
          <p:nvPr/>
        </p:nvSpPr>
        <p:spPr>
          <a:xfrm>
            <a:off x="8076337" y="3228083"/>
            <a:ext cx="2031325" cy="125572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4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智能型</a:t>
            </a:r>
            <a:endParaRPr lang="en-US" altLang="zh-CN" sz="48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3600" dirty="0">
                <a:solidFill>
                  <a:srgbClr val="9A9A9A"/>
                </a:solidFill>
                <a:latin typeface="+mj-lt"/>
                <a:ea typeface="+mj-ea"/>
                <a:cs typeface="+mj-cs"/>
              </a:rPr>
              <a:t>优化分析</a:t>
            </a:r>
            <a:endParaRPr lang="en-US" altLang="zh-CN" sz="3600" dirty="0">
              <a:solidFill>
                <a:srgbClr val="9A9A9A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1018128" y="1096915"/>
            <a:ext cx="4628151" cy="1253427"/>
            <a:chOff x="2158734" y="1053411"/>
            <a:chExt cx="4628151" cy="1253427"/>
          </a:xfrm>
        </p:grpSpPr>
        <p:grpSp>
          <p:nvGrpSpPr>
            <p:cNvPr id="53" name="组合 52"/>
            <p:cNvGrpSpPr/>
            <p:nvPr/>
          </p:nvGrpSpPr>
          <p:grpSpPr>
            <a:xfrm>
              <a:off x="2452483" y="1053411"/>
              <a:ext cx="4334402" cy="1253427"/>
              <a:chOff x="3692316" y="1687893"/>
              <a:chExt cx="4334402" cy="1253427"/>
            </a:xfrm>
          </p:grpSpPr>
          <p:sp>
            <p:nvSpPr>
              <p:cNvPr id="55" name="Title 3"/>
              <p:cNvSpPr txBox="1">
                <a:spLocks/>
              </p:cNvSpPr>
              <p:nvPr/>
            </p:nvSpPr>
            <p:spPr>
              <a:xfrm>
                <a:off x="3692316" y="1824222"/>
                <a:ext cx="4334402" cy="1117098"/>
              </a:xfrm>
              <a:prstGeom prst="rect">
                <a:avLst/>
              </a:prstGeom>
            </p:spPr>
            <p:txBody>
              <a:bodyPr anchor="ctr"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 spc="0" baseline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zh-CN" altLang="en-US" sz="4400" b="1" dirty="0">
                    <a:solidFill>
                      <a:schemeClr val="bg1"/>
                    </a:solidFill>
                    <a:sym typeface="GE Inspira Pitch" pitchFamily="34" charset="0"/>
                  </a:rPr>
                  <a:t>资产云管家</a:t>
                </a:r>
                <a:endParaRPr lang="en-US" altLang="zh-CN" sz="4400" b="1" dirty="0">
                  <a:solidFill>
                    <a:schemeClr val="bg1"/>
                  </a:solidFill>
                  <a:sym typeface="GE Inspira Pitch" pitchFamily="34" charset="0"/>
                </a:endParaRPr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4383610" y="1687893"/>
                <a:ext cx="9573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  <a:sym typeface="GE Inspira Pitch" pitchFamily="34" charset="0"/>
                  </a:rPr>
                  <a:t>@Asset</a:t>
                </a:r>
              </a:p>
            </p:txBody>
          </p:sp>
        </p:grpSp>
        <p:sp>
          <p:nvSpPr>
            <p:cNvPr id="54" name="任意多边形 53"/>
            <p:cNvSpPr/>
            <p:nvPr/>
          </p:nvSpPr>
          <p:spPr>
            <a:xfrm>
              <a:off x="2158734" y="1443945"/>
              <a:ext cx="826438" cy="635654"/>
            </a:xfrm>
            <a:custGeom>
              <a:avLst/>
              <a:gdLst>
                <a:gd name="connsiteX0" fmla="*/ 321469 w 692944"/>
                <a:gd name="connsiteY0" fmla="*/ 619125 h 619125"/>
                <a:gd name="connsiteX1" fmla="*/ 321469 w 692944"/>
                <a:gd name="connsiteY1" fmla="*/ 426244 h 619125"/>
                <a:gd name="connsiteX2" fmla="*/ 0 w 692944"/>
                <a:gd name="connsiteY2" fmla="*/ 426244 h 619125"/>
                <a:gd name="connsiteX3" fmla="*/ 30956 w 692944"/>
                <a:gd name="connsiteY3" fmla="*/ 100013 h 619125"/>
                <a:gd name="connsiteX4" fmla="*/ 176213 w 692944"/>
                <a:gd name="connsiteY4" fmla="*/ 0 h 619125"/>
                <a:gd name="connsiteX5" fmla="*/ 569119 w 692944"/>
                <a:gd name="connsiteY5" fmla="*/ 66675 h 619125"/>
                <a:gd name="connsiteX6" fmla="*/ 664369 w 692944"/>
                <a:gd name="connsiteY6" fmla="*/ 142875 h 619125"/>
                <a:gd name="connsiteX7" fmla="*/ 692944 w 692944"/>
                <a:gd name="connsiteY7" fmla="*/ 421482 h 619125"/>
                <a:gd name="connsiteX8" fmla="*/ 440531 w 692944"/>
                <a:gd name="connsiteY8" fmla="*/ 421482 h 619125"/>
                <a:gd name="connsiteX9" fmla="*/ 333375 w 692944"/>
                <a:gd name="connsiteY9" fmla="*/ 235744 h 619125"/>
                <a:gd name="connsiteX0" fmla="*/ 321469 w 692944"/>
                <a:gd name="connsiteY0" fmla="*/ 619125 h 619125"/>
                <a:gd name="connsiteX1" fmla="*/ 216694 w 692944"/>
                <a:gd name="connsiteY1" fmla="*/ 423862 h 619125"/>
                <a:gd name="connsiteX2" fmla="*/ 0 w 692944"/>
                <a:gd name="connsiteY2" fmla="*/ 426244 h 619125"/>
                <a:gd name="connsiteX3" fmla="*/ 30956 w 692944"/>
                <a:gd name="connsiteY3" fmla="*/ 100013 h 619125"/>
                <a:gd name="connsiteX4" fmla="*/ 176213 w 692944"/>
                <a:gd name="connsiteY4" fmla="*/ 0 h 619125"/>
                <a:gd name="connsiteX5" fmla="*/ 569119 w 692944"/>
                <a:gd name="connsiteY5" fmla="*/ 66675 h 619125"/>
                <a:gd name="connsiteX6" fmla="*/ 664369 w 692944"/>
                <a:gd name="connsiteY6" fmla="*/ 142875 h 619125"/>
                <a:gd name="connsiteX7" fmla="*/ 692944 w 692944"/>
                <a:gd name="connsiteY7" fmla="*/ 421482 h 619125"/>
                <a:gd name="connsiteX8" fmla="*/ 440531 w 692944"/>
                <a:gd name="connsiteY8" fmla="*/ 421482 h 619125"/>
                <a:gd name="connsiteX9" fmla="*/ 333375 w 692944"/>
                <a:gd name="connsiteY9" fmla="*/ 235744 h 619125"/>
                <a:gd name="connsiteX0" fmla="*/ 321469 w 692944"/>
                <a:gd name="connsiteY0" fmla="*/ 619125 h 619125"/>
                <a:gd name="connsiteX1" fmla="*/ 216694 w 692944"/>
                <a:gd name="connsiteY1" fmla="*/ 423862 h 619125"/>
                <a:gd name="connsiteX2" fmla="*/ 0 w 692944"/>
                <a:gd name="connsiteY2" fmla="*/ 426244 h 619125"/>
                <a:gd name="connsiteX3" fmla="*/ 30956 w 692944"/>
                <a:gd name="connsiteY3" fmla="*/ 100013 h 619125"/>
                <a:gd name="connsiteX4" fmla="*/ 176213 w 692944"/>
                <a:gd name="connsiteY4" fmla="*/ 0 h 619125"/>
                <a:gd name="connsiteX5" fmla="*/ 569119 w 692944"/>
                <a:gd name="connsiteY5" fmla="*/ 66675 h 619125"/>
                <a:gd name="connsiteX6" fmla="*/ 664369 w 692944"/>
                <a:gd name="connsiteY6" fmla="*/ 142875 h 619125"/>
                <a:gd name="connsiteX7" fmla="*/ 692944 w 692944"/>
                <a:gd name="connsiteY7" fmla="*/ 421482 h 619125"/>
                <a:gd name="connsiteX8" fmla="*/ 440531 w 692944"/>
                <a:gd name="connsiteY8" fmla="*/ 421482 h 619125"/>
                <a:gd name="connsiteX9" fmla="*/ 333375 w 692944"/>
                <a:gd name="connsiteY9" fmla="*/ 235744 h 619125"/>
                <a:gd name="connsiteX0" fmla="*/ 321469 w 692944"/>
                <a:gd name="connsiteY0" fmla="*/ 619125 h 619125"/>
                <a:gd name="connsiteX1" fmla="*/ 216694 w 692944"/>
                <a:gd name="connsiteY1" fmla="*/ 423862 h 619125"/>
                <a:gd name="connsiteX2" fmla="*/ 0 w 692944"/>
                <a:gd name="connsiteY2" fmla="*/ 426244 h 619125"/>
                <a:gd name="connsiteX3" fmla="*/ 30956 w 692944"/>
                <a:gd name="connsiteY3" fmla="*/ 100013 h 619125"/>
                <a:gd name="connsiteX4" fmla="*/ 176213 w 692944"/>
                <a:gd name="connsiteY4" fmla="*/ 0 h 619125"/>
                <a:gd name="connsiteX5" fmla="*/ 569119 w 692944"/>
                <a:gd name="connsiteY5" fmla="*/ 66675 h 619125"/>
                <a:gd name="connsiteX6" fmla="*/ 664369 w 692944"/>
                <a:gd name="connsiteY6" fmla="*/ 142875 h 619125"/>
                <a:gd name="connsiteX7" fmla="*/ 692944 w 692944"/>
                <a:gd name="connsiteY7" fmla="*/ 421482 h 619125"/>
                <a:gd name="connsiteX8" fmla="*/ 440531 w 692944"/>
                <a:gd name="connsiteY8" fmla="*/ 421482 h 619125"/>
                <a:gd name="connsiteX9" fmla="*/ 333375 w 692944"/>
                <a:gd name="connsiteY9" fmla="*/ 235744 h 619125"/>
                <a:gd name="connsiteX0" fmla="*/ 321469 w 692944"/>
                <a:gd name="connsiteY0" fmla="*/ 619125 h 619125"/>
                <a:gd name="connsiteX1" fmla="*/ 216694 w 692944"/>
                <a:gd name="connsiteY1" fmla="*/ 423862 h 619125"/>
                <a:gd name="connsiteX2" fmla="*/ 0 w 692944"/>
                <a:gd name="connsiteY2" fmla="*/ 426244 h 619125"/>
                <a:gd name="connsiteX3" fmla="*/ 30956 w 692944"/>
                <a:gd name="connsiteY3" fmla="*/ 100013 h 619125"/>
                <a:gd name="connsiteX4" fmla="*/ 176213 w 692944"/>
                <a:gd name="connsiteY4" fmla="*/ 0 h 619125"/>
                <a:gd name="connsiteX5" fmla="*/ 569119 w 692944"/>
                <a:gd name="connsiteY5" fmla="*/ 66675 h 619125"/>
                <a:gd name="connsiteX6" fmla="*/ 664369 w 692944"/>
                <a:gd name="connsiteY6" fmla="*/ 142875 h 619125"/>
                <a:gd name="connsiteX7" fmla="*/ 692944 w 692944"/>
                <a:gd name="connsiteY7" fmla="*/ 421482 h 619125"/>
                <a:gd name="connsiteX8" fmla="*/ 440531 w 692944"/>
                <a:gd name="connsiteY8" fmla="*/ 421482 h 619125"/>
                <a:gd name="connsiteX9" fmla="*/ 333375 w 692944"/>
                <a:gd name="connsiteY9" fmla="*/ 235744 h 619125"/>
                <a:gd name="connsiteX0" fmla="*/ 384647 w 756122"/>
                <a:gd name="connsiteY0" fmla="*/ 619125 h 619125"/>
                <a:gd name="connsiteX1" fmla="*/ 279872 w 756122"/>
                <a:gd name="connsiteY1" fmla="*/ 423862 h 619125"/>
                <a:gd name="connsiteX2" fmla="*/ 63178 w 756122"/>
                <a:gd name="connsiteY2" fmla="*/ 426244 h 619125"/>
                <a:gd name="connsiteX3" fmla="*/ 94134 w 756122"/>
                <a:gd name="connsiteY3" fmla="*/ 100013 h 619125"/>
                <a:gd name="connsiteX4" fmla="*/ 239391 w 756122"/>
                <a:gd name="connsiteY4" fmla="*/ 0 h 619125"/>
                <a:gd name="connsiteX5" fmla="*/ 632297 w 756122"/>
                <a:gd name="connsiteY5" fmla="*/ 66675 h 619125"/>
                <a:gd name="connsiteX6" fmla="*/ 727547 w 756122"/>
                <a:gd name="connsiteY6" fmla="*/ 142875 h 619125"/>
                <a:gd name="connsiteX7" fmla="*/ 756122 w 756122"/>
                <a:gd name="connsiteY7" fmla="*/ 421482 h 619125"/>
                <a:gd name="connsiteX8" fmla="*/ 503709 w 756122"/>
                <a:gd name="connsiteY8" fmla="*/ 421482 h 619125"/>
                <a:gd name="connsiteX9" fmla="*/ 396553 w 756122"/>
                <a:gd name="connsiteY9" fmla="*/ 235744 h 619125"/>
                <a:gd name="connsiteX0" fmla="*/ 384647 w 756122"/>
                <a:gd name="connsiteY0" fmla="*/ 619125 h 619125"/>
                <a:gd name="connsiteX1" fmla="*/ 279872 w 756122"/>
                <a:gd name="connsiteY1" fmla="*/ 423862 h 619125"/>
                <a:gd name="connsiteX2" fmla="*/ 63178 w 756122"/>
                <a:gd name="connsiteY2" fmla="*/ 426244 h 619125"/>
                <a:gd name="connsiteX3" fmla="*/ 94134 w 756122"/>
                <a:gd name="connsiteY3" fmla="*/ 104775 h 619125"/>
                <a:gd name="connsiteX4" fmla="*/ 239391 w 756122"/>
                <a:gd name="connsiteY4" fmla="*/ 0 h 619125"/>
                <a:gd name="connsiteX5" fmla="*/ 632297 w 756122"/>
                <a:gd name="connsiteY5" fmla="*/ 66675 h 619125"/>
                <a:gd name="connsiteX6" fmla="*/ 727547 w 756122"/>
                <a:gd name="connsiteY6" fmla="*/ 142875 h 619125"/>
                <a:gd name="connsiteX7" fmla="*/ 756122 w 756122"/>
                <a:gd name="connsiteY7" fmla="*/ 421482 h 619125"/>
                <a:gd name="connsiteX8" fmla="*/ 503709 w 756122"/>
                <a:gd name="connsiteY8" fmla="*/ 421482 h 619125"/>
                <a:gd name="connsiteX9" fmla="*/ 396553 w 756122"/>
                <a:gd name="connsiteY9" fmla="*/ 235744 h 619125"/>
                <a:gd name="connsiteX0" fmla="*/ 463688 w 835163"/>
                <a:gd name="connsiteY0" fmla="*/ 619125 h 619125"/>
                <a:gd name="connsiteX1" fmla="*/ 358913 w 835163"/>
                <a:gd name="connsiteY1" fmla="*/ 423862 h 619125"/>
                <a:gd name="connsiteX2" fmla="*/ 142219 w 835163"/>
                <a:gd name="connsiteY2" fmla="*/ 426244 h 619125"/>
                <a:gd name="connsiteX3" fmla="*/ 173175 w 835163"/>
                <a:gd name="connsiteY3" fmla="*/ 104775 h 619125"/>
                <a:gd name="connsiteX4" fmla="*/ 318432 w 835163"/>
                <a:gd name="connsiteY4" fmla="*/ 0 h 619125"/>
                <a:gd name="connsiteX5" fmla="*/ 711338 w 835163"/>
                <a:gd name="connsiteY5" fmla="*/ 66675 h 619125"/>
                <a:gd name="connsiteX6" fmla="*/ 806588 w 835163"/>
                <a:gd name="connsiteY6" fmla="*/ 142875 h 619125"/>
                <a:gd name="connsiteX7" fmla="*/ 835163 w 835163"/>
                <a:gd name="connsiteY7" fmla="*/ 421482 h 619125"/>
                <a:gd name="connsiteX8" fmla="*/ 582750 w 835163"/>
                <a:gd name="connsiteY8" fmla="*/ 421482 h 619125"/>
                <a:gd name="connsiteX9" fmla="*/ 475594 w 835163"/>
                <a:gd name="connsiteY9" fmla="*/ 235744 h 619125"/>
                <a:gd name="connsiteX0" fmla="*/ 478350 w 849825"/>
                <a:gd name="connsiteY0" fmla="*/ 619125 h 619125"/>
                <a:gd name="connsiteX1" fmla="*/ 373575 w 849825"/>
                <a:gd name="connsiteY1" fmla="*/ 423862 h 619125"/>
                <a:gd name="connsiteX2" fmla="*/ 156881 w 849825"/>
                <a:gd name="connsiteY2" fmla="*/ 426244 h 619125"/>
                <a:gd name="connsiteX3" fmla="*/ 187837 w 849825"/>
                <a:gd name="connsiteY3" fmla="*/ 104775 h 619125"/>
                <a:gd name="connsiteX4" fmla="*/ 333094 w 849825"/>
                <a:gd name="connsiteY4" fmla="*/ 0 h 619125"/>
                <a:gd name="connsiteX5" fmla="*/ 726000 w 849825"/>
                <a:gd name="connsiteY5" fmla="*/ 66675 h 619125"/>
                <a:gd name="connsiteX6" fmla="*/ 821250 w 849825"/>
                <a:gd name="connsiteY6" fmla="*/ 142875 h 619125"/>
                <a:gd name="connsiteX7" fmla="*/ 849825 w 849825"/>
                <a:gd name="connsiteY7" fmla="*/ 421482 h 619125"/>
                <a:gd name="connsiteX8" fmla="*/ 597412 w 849825"/>
                <a:gd name="connsiteY8" fmla="*/ 421482 h 619125"/>
                <a:gd name="connsiteX9" fmla="*/ 490256 w 849825"/>
                <a:gd name="connsiteY9" fmla="*/ 235744 h 619125"/>
                <a:gd name="connsiteX0" fmla="*/ 478350 w 849825"/>
                <a:gd name="connsiteY0" fmla="*/ 619125 h 619125"/>
                <a:gd name="connsiteX1" fmla="*/ 373575 w 849825"/>
                <a:gd name="connsiteY1" fmla="*/ 423862 h 619125"/>
                <a:gd name="connsiteX2" fmla="*/ 156881 w 849825"/>
                <a:gd name="connsiteY2" fmla="*/ 426244 h 619125"/>
                <a:gd name="connsiteX3" fmla="*/ 187837 w 849825"/>
                <a:gd name="connsiteY3" fmla="*/ 104775 h 619125"/>
                <a:gd name="connsiteX4" fmla="*/ 333094 w 849825"/>
                <a:gd name="connsiteY4" fmla="*/ 0 h 619125"/>
                <a:gd name="connsiteX5" fmla="*/ 726000 w 849825"/>
                <a:gd name="connsiteY5" fmla="*/ 66675 h 619125"/>
                <a:gd name="connsiteX6" fmla="*/ 821250 w 849825"/>
                <a:gd name="connsiteY6" fmla="*/ 142875 h 619125"/>
                <a:gd name="connsiteX7" fmla="*/ 849825 w 849825"/>
                <a:gd name="connsiteY7" fmla="*/ 421482 h 619125"/>
                <a:gd name="connsiteX8" fmla="*/ 597412 w 849825"/>
                <a:gd name="connsiteY8" fmla="*/ 421482 h 619125"/>
                <a:gd name="connsiteX9" fmla="*/ 490256 w 849825"/>
                <a:gd name="connsiteY9" fmla="*/ 235744 h 619125"/>
                <a:gd name="connsiteX0" fmla="*/ 478350 w 849825"/>
                <a:gd name="connsiteY0" fmla="*/ 619853 h 619853"/>
                <a:gd name="connsiteX1" fmla="*/ 373575 w 849825"/>
                <a:gd name="connsiteY1" fmla="*/ 424590 h 619853"/>
                <a:gd name="connsiteX2" fmla="*/ 156881 w 849825"/>
                <a:gd name="connsiteY2" fmla="*/ 426972 h 619853"/>
                <a:gd name="connsiteX3" fmla="*/ 187837 w 849825"/>
                <a:gd name="connsiteY3" fmla="*/ 105503 h 619853"/>
                <a:gd name="connsiteX4" fmla="*/ 333094 w 849825"/>
                <a:gd name="connsiteY4" fmla="*/ 728 h 619853"/>
                <a:gd name="connsiteX5" fmla="*/ 726000 w 849825"/>
                <a:gd name="connsiteY5" fmla="*/ 67403 h 619853"/>
                <a:gd name="connsiteX6" fmla="*/ 821250 w 849825"/>
                <a:gd name="connsiteY6" fmla="*/ 143603 h 619853"/>
                <a:gd name="connsiteX7" fmla="*/ 849825 w 849825"/>
                <a:gd name="connsiteY7" fmla="*/ 422210 h 619853"/>
                <a:gd name="connsiteX8" fmla="*/ 597412 w 849825"/>
                <a:gd name="connsiteY8" fmla="*/ 422210 h 619853"/>
                <a:gd name="connsiteX9" fmla="*/ 490256 w 849825"/>
                <a:gd name="connsiteY9" fmla="*/ 236472 h 619853"/>
                <a:gd name="connsiteX0" fmla="*/ 478350 w 849825"/>
                <a:gd name="connsiteY0" fmla="*/ 619125 h 619125"/>
                <a:gd name="connsiteX1" fmla="*/ 373575 w 849825"/>
                <a:gd name="connsiteY1" fmla="*/ 423862 h 619125"/>
                <a:gd name="connsiteX2" fmla="*/ 156881 w 849825"/>
                <a:gd name="connsiteY2" fmla="*/ 426244 h 619125"/>
                <a:gd name="connsiteX3" fmla="*/ 187837 w 849825"/>
                <a:gd name="connsiteY3" fmla="*/ 104775 h 619125"/>
                <a:gd name="connsiteX4" fmla="*/ 333094 w 849825"/>
                <a:gd name="connsiteY4" fmla="*/ 0 h 619125"/>
                <a:gd name="connsiteX5" fmla="*/ 726000 w 849825"/>
                <a:gd name="connsiteY5" fmla="*/ 66675 h 619125"/>
                <a:gd name="connsiteX6" fmla="*/ 821250 w 849825"/>
                <a:gd name="connsiteY6" fmla="*/ 142875 h 619125"/>
                <a:gd name="connsiteX7" fmla="*/ 849825 w 849825"/>
                <a:gd name="connsiteY7" fmla="*/ 421482 h 619125"/>
                <a:gd name="connsiteX8" fmla="*/ 597412 w 849825"/>
                <a:gd name="connsiteY8" fmla="*/ 421482 h 619125"/>
                <a:gd name="connsiteX9" fmla="*/ 490256 w 849825"/>
                <a:gd name="connsiteY9" fmla="*/ 235744 h 619125"/>
                <a:gd name="connsiteX0" fmla="*/ 478350 w 849825"/>
                <a:gd name="connsiteY0" fmla="*/ 675137 h 675137"/>
                <a:gd name="connsiteX1" fmla="*/ 373575 w 849825"/>
                <a:gd name="connsiteY1" fmla="*/ 479874 h 675137"/>
                <a:gd name="connsiteX2" fmla="*/ 156881 w 849825"/>
                <a:gd name="connsiteY2" fmla="*/ 482256 h 675137"/>
                <a:gd name="connsiteX3" fmla="*/ 187837 w 849825"/>
                <a:gd name="connsiteY3" fmla="*/ 160787 h 675137"/>
                <a:gd name="connsiteX4" fmla="*/ 333094 w 849825"/>
                <a:gd name="connsiteY4" fmla="*/ 56012 h 675137"/>
                <a:gd name="connsiteX5" fmla="*/ 726000 w 849825"/>
                <a:gd name="connsiteY5" fmla="*/ 122687 h 675137"/>
                <a:gd name="connsiteX6" fmla="*/ 821250 w 849825"/>
                <a:gd name="connsiteY6" fmla="*/ 198887 h 675137"/>
                <a:gd name="connsiteX7" fmla="*/ 849825 w 849825"/>
                <a:gd name="connsiteY7" fmla="*/ 477494 h 675137"/>
                <a:gd name="connsiteX8" fmla="*/ 597412 w 849825"/>
                <a:gd name="connsiteY8" fmla="*/ 477494 h 675137"/>
                <a:gd name="connsiteX9" fmla="*/ 490256 w 849825"/>
                <a:gd name="connsiteY9" fmla="*/ 291756 h 675137"/>
                <a:gd name="connsiteX0" fmla="*/ 478350 w 849825"/>
                <a:gd name="connsiteY0" fmla="*/ 675137 h 675137"/>
                <a:gd name="connsiteX1" fmla="*/ 373575 w 849825"/>
                <a:gd name="connsiteY1" fmla="*/ 479874 h 675137"/>
                <a:gd name="connsiteX2" fmla="*/ 156881 w 849825"/>
                <a:gd name="connsiteY2" fmla="*/ 482256 h 675137"/>
                <a:gd name="connsiteX3" fmla="*/ 187837 w 849825"/>
                <a:gd name="connsiteY3" fmla="*/ 160787 h 675137"/>
                <a:gd name="connsiteX4" fmla="*/ 333094 w 849825"/>
                <a:gd name="connsiteY4" fmla="*/ 56012 h 675137"/>
                <a:gd name="connsiteX5" fmla="*/ 726000 w 849825"/>
                <a:gd name="connsiteY5" fmla="*/ 122687 h 675137"/>
                <a:gd name="connsiteX6" fmla="*/ 821250 w 849825"/>
                <a:gd name="connsiteY6" fmla="*/ 198887 h 675137"/>
                <a:gd name="connsiteX7" fmla="*/ 849825 w 849825"/>
                <a:gd name="connsiteY7" fmla="*/ 477494 h 675137"/>
                <a:gd name="connsiteX8" fmla="*/ 597412 w 849825"/>
                <a:gd name="connsiteY8" fmla="*/ 477494 h 675137"/>
                <a:gd name="connsiteX9" fmla="*/ 490256 w 849825"/>
                <a:gd name="connsiteY9" fmla="*/ 291756 h 675137"/>
                <a:gd name="connsiteX0" fmla="*/ 478350 w 849825"/>
                <a:gd name="connsiteY0" fmla="*/ 720411 h 720411"/>
                <a:gd name="connsiteX1" fmla="*/ 373575 w 849825"/>
                <a:gd name="connsiteY1" fmla="*/ 525148 h 720411"/>
                <a:gd name="connsiteX2" fmla="*/ 156881 w 849825"/>
                <a:gd name="connsiteY2" fmla="*/ 527530 h 720411"/>
                <a:gd name="connsiteX3" fmla="*/ 187837 w 849825"/>
                <a:gd name="connsiteY3" fmla="*/ 206061 h 720411"/>
                <a:gd name="connsiteX4" fmla="*/ 333094 w 849825"/>
                <a:gd name="connsiteY4" fmla="*/ 101286 h 720411"/>
                <a:gd name="connsiteX5" fmla="*/ 726000 w 849825"/>
                <a:gd name="connsiteY5" fmla="*/ 167961 h 720411"/>
                <a:gd name="connsiteX6" fmla="*/ 821250 w 849825"/>
                <a:gd name="connsiteY6" fmla="*/ 244161 h 720411"/>
                <a:gd name="connsiteX7" fmla="*/ 849825 w 849825"/>
                <a:gd name="connsiteY7" fmla="*/ 522768 h 720411"/>
                <a:gd name="connsiteX8" fmla="*/ 597412 w 849825"/>
                <a:gd name="connsiteY8" fmla="*/ 522768 h 720411"/>
                <a:gd name="connsiteX9" fmla="*/ 490256 w 849825"/>
                <a:gd name="connsiteY9" fmla="*/ 337030 h 720411"/>
                <a:gd name="connsiteX0" fmla="*/ 478350 w 849825"/>
                <a:gd name="connsiteY0" fmla="*/ 738260 h 738260"/>
                <a:gd name="connsiteX1" fmla="*/ 373575 w 849825"/>
                <a:gd name="connsiteY1" fmla="*/ 542997 h 738260"/>
                <a:gd name="connsiteX2" fmla="*/ 156881 w 849825"/>
                <a:gd name="connsiteY2" fmla="*/ 545379 h 738260"/>
                <a:gd name="connsiteX3" fmla="*/ 187837 w 849825"/>
                <a:gd name="connsiteY3" fmla="*/ 223910 h 738260"/>
                <a:gd name="connsiteX4" fmla="*/ 333094 w 849825"/>
                <a:gd name="connsiteY4" fmla="*/ 119135 h 738260"/>
                <a:gd name="connsiteX5" fmla="*/ 726000 w 849825"/>
                <a:gd name="connsiteY5" fmla="*/ 185810 h 738260"/>
                <a:gd name="connsiteX6" fmla="*/ 821250 w 849825"/>
                <a:gd name="connsiteY6" fmla="*/ 262010 h 738260"/>
                <a:gd name="connsiteX7" fmla="*/ 849825 w 849825"/>
                <a:gd name="connsiteY7" fmla="*/ 540617 h 738260"/>
                <a:gd name="connsiteX8" fmla="*/ 597412 w 849825"/>
                <a:gd name="connsiteY8" fmla="*/ 540617 h 738260"/>
                <a:gd name="connsiteX9" fmla="*/ 490256 w 849825"/>
                <a:gd name="connsiteY9" fmla="*/ 354879 h 738260"/>
                <a:gd name="connsiteX0" fmla="*/ 478350 w 849825"/>
                <a:gd name="connsiteY0" fmla="*/ 738260 h 738260"/>
                <a:gd name="connsiteX1" fmla="*/ 373575 w 849825"/>
                <a:gd name="connsiteY1" fmla="*/ 542997 h 738260"/>
                <a:gd name="connsiteX2" fmla="*/ 156881 w 849825"/>
                <a:gd name="connsiteY2" fmla="*/ 545379 h 738260"/>
                <a:gd name="connsiteX3" fmla="*/ 187837 w 849825"/>
                <a:gd name="connsiteY3" fmla="*/ 223910 h 738260"/>
                <a:gd name="connsiteX4" fmla="*/ 333094 w 849825"/>
                <a:gd name="connsiteY4" fmla="*/ 119135 h 738260"/>
                <a:gd name="connsiteX5" fmla="*/ 726000 w 849825"/>
                <a:gd name="connsiteY5" fmla="*/ 185810 h 738260"/>
                <a:gd name="connsiteX6" fmla="*/ 821250 w 849825"/>
                <a:gd name="connsiteY6" fmla="*/ 262010 h 738260"/>
                <a:gd name="connsiteX7" fmla="*/ 849825 w 849825"/>
                <a:gd name="connsiteY7" fmla="*/ 540617 h 738260"/>
                <a:gd name="connsiteX8" fmla="*/ 597412 w 849825"/>
                <a:gd name="connsiteY8" fmla="*/ 540617 h 738260"/>
                <a:gd name="connsiteX9" fmla="*/ 490256 w 849825"/>
                <a:gd name="connsiteY9" fmla="*/ 354879 h 738260"/>
                <a:gd name="connsiteX0" fmla="*/ 478350 w 849825"/>
                <a:gd name="connsiteY0" fmla="*/ 738260 h 738260"/>
                <a:gd name="connsiteX1" fmla="*/ 373575 w 849825"/>
                <a:gd name="connsiteY1" fmla="*/ 542997 h 738260"/>
                <a:gd name="connsiteX2" fmla="*/ 156881 w 849825"/>
                <a:gd name="connsiteY2" fmla="*/ 545379 h 738260"/>
                <a:gd name="connsiteX3" fmla="*/ 187837 w 849825"/>
                <a:gd name="connsiteY3" fmla="*/ 223910 h 738260"/>
                <a:gd name="connsiteX4" fmla="*/ 333094 w 849825"/>
                <a:gd name="connsiteY4" fmla="*/ 119135 h 738260"/>
                <a:gd name="connsiteX5" fmla="*/ 726000 w 849825"/>
                <a:gd name="connsiteY5" fmla="*/ 185810 h 738260"/>
                <a:gd name="connsiteX6" fmla="*/ 821250 w 849825"/>
                <a:gd name="connsiteY6" fmla="*/ 262010 h 738260"/>
                <a:gd name="connsiteX7" fmla="*/ 849825 w 849825"/>
                <a:gd name="connsiteY7" fmla="*/ 540617 h 738260"/>
                <a:gd name="connsiteX8" fmla="*/ 597412 w 849825"/>
                <a:gd name="connsiteY8" fmla="*/ 540617 h 738260"/>
                <a:gd name="connsiteX9" fmla="*/ 490256 w 849825"/>
                <a:gd name="connsiteY9" fmla="*/ 354879 h 738260"/>
                <a:gd name="connsiteX0" fmla="*/ 478350 w 886381"/>
                <a:gd name="connsiteY0" fmla="*/ 738260 h 738260"/>
                <a:gd name="connsiteX1" fmla="*/ 373575 w 886381"/>
                <a:gd name="connsiteY1" fmla="*/ 542997 h 738260"/>
                <a:gd name="connsiteX2" fmla="*/ 156881 w 886381"/>
                <a:gd name="connsiteY2" fmla="*/ 545379 h 738260"/>
                <a:gd name="connsiteX3" fmla="*/ 187837 w 886381"/>
                <a:gd name="connsiteY3" fmla="*/ 223910 h 738260"/>
                <a:gd name="connsiteX4" fmla="*/ 333094 w 886381"/>
                <a:gd name="connsiteY4" fmla="*/ 119135 h 738260"/>
                <a:gd name="connsiteX5" fmla="*/ 726000 w 886381"/>
                <a:gd name="connsiteY5" fmla="*/ 185810 h 738260"/>
                <a:gd name="connsiteX6" fmla="*/ 821250 w 886381"/>
                <a:gd name="connsiteY6" fmla="*/ 262010 h 738260"/>
                <a:gd name="connsiteX7" fmla="*/ 849825 w 886381"/>
                <a:gd name="connsiteY7" fmla="*/ 540617 h 738260"/>
                <a:gd name="connsiteX8" fmla="*/ 597412 w 886381"/>
                <a:gd name="connsiteY8" fmla="*/ 540617 h 738260"/>
                <a:gd name="connsiteX9" fmla="*/ 490256 w 886381"/>
                <a:gd name="connsiteY9" fmla="*/ 354879 h 738260"/>
                <a:gd name="connsiteX0" fmla="*/ 478350 w 954561"/>
                <a:gd name="connsiteY0" fmla="*/ 738260 h 738260"/>
                <a:gd name="connsiteX1" fmla="*/ 373575 w 954561"/>
                <a:gd name="connsiteY1" fmla="*/ 542997 h 738260"/>
                <a:gd name="connsiteX2" fmla="*/ 156881 w 954561"/>
                <a:gd name="connsiteY2" fmla="*/ 545379 h 738260"/>
                <a:gd name="connsiteX3" fmla="*/ 187837 w 954561"/>
                <a:gd name="connsiteY3" fmla="*/ 223910 h 738260"/>
                <a:gd name="connsiteX4" fmla="*/ 333094 w 954561"/>
                <a:gd name="connsiteY4" fmla="*/ 119135 h 738260"/>
                <a:gd name="connsiteX5" fmla="*/ 726000 w 954561"/>
                <a:gd name="connsiteY5" fmla="*/ 185810 h 738260"/>
                <a:gd name="connsiteX6" fmla="*/ 821250 w 954561"/>
                <a:gd name="connsiteY6" fmla="*/ 262010 h 738260"/>
                <a:gd name="connsiteX7" fmla="*/ 849825 w 954561"/>
                <a:gd name="connsiteY7" fmla="*/ 540617 h 738260"/>
                <a:gd name="connsiteX8" fmla="*/ 597412 w 954561"/>
                <a:gd name="connsiteY8" fmla="*/ 540617 h 738260"/>
                <a:gd name="connsiteX9" fmla="*/ 490256 w 954561"/>
                <a:gd name="connsiteY9" fmla="*/ 354879 h 738260"/>
                <a:gd name="connsiteX0" fmla="*/ 478350 w 959836"/>
                <a:gd name="connsiteY0" fmla="*/ 738260 h 738260"/>
                <a:gd name="connsiteX1" fmla="*/ 373575 w 959836"/>
                <a:gd name="connsiteY1" fmla="*/ 542997 h 738260"/>
                <a:gd name="connsiteX2" fmla="*/ 156881 w 959836"/>
                <a:gd name="connsiteY2" fmla="*/ 545379 h 738260"/>
                <a:gd name="connsiteX3" fmla="*/ 187837 w 959836"/>
                <a:gd name="connsiteY3" fmla="*/ 223910 h 738260"/>
                <a:gd name="connsiteX4" fmla="*/ 333094 w 959836"/>
                <a:gd name="connsiteY4" fmla="*/ 119135 h 738260"/>
                <a:gd name="connsiteX5" fmla="*/ 726000 w 959836"/>
                <a:gd name="connsiteY5" fmla="*/ 185810 h 738260"/>
                <a:gd name="connsiteX6" fmla="*/ 821250 w 959836"/>
                <a:gd name="connsiteY6" fmla="*/ 262010 h 738260"/>
                <a:gd name="connsiteX7" fmla="*/ 849825 w 959836"/>
                <a:gd name="connsiteY7" fmla="*/ 540617 h 738260"/>
                <a:gd name="connsiteX8" fmla="*/ 597412 w 959836"/>
                <a:gd name="connsiteY8" fmla="*/ 540617 h 738260"/>
                <a:gd name="connsiteX9" fmla="*/ 490256 w 959836"/>
                <a:gd name="connsiteY9" fmla="*/ 354879 h 738260"/>
                <a:gd name="connsiteX0" fmla="*/ 478350 w 959836"/>
                <a:gd name="connsiteY0" fmla="*/ 738260 h 738260"/>
                <a:gd name="connsiteX1" fmla="*/ 373575 w 959836"/>
                <a:gd name="connsiteY1" fmla="*/ 542997 h 738260"/>
                <a:gd name="connsiteX2" fmla="*/ 156881 w 959836"/>
                <a:gd name="connsiteY2" fmla="*/ 545379 h 738260"/>
                <a:gd name="connsiteX3" fmla="*/ 187837 w 959836"/>
                <a:gd name="connsiteY3" fmla="*/ 223910 h 738260"/>
                <a:gd name="connsiteX4" fmla="*/ 333094 w 959836"/>
                <a:gd name="connsiteY4" fmla="*/ 119135 h 738260"/>
                <a:gd name="connsiteX5" fmla="*/ 726000 w 959836"/>
                <a:gd name="connsiteY5" fmla="*/ 185810 h 738260"/>
                <a:gd name="connsiteX6" fmla="*/ 821250 w 959836"/>
                <a:gd name="connsiteY6" fmla="*/ 262010 h 738260"/>
                <a:gd name="connsiteX7" fmla="*/ 849825 w 959836"/>
                <a:gd name="connsiteY7" fmla="*/ 540617 h 738260"/>
                <a:gd name="connsiteX8" fmla="*/ 597412 w 959836"/>
                <a:gd name="connsiteY8" fmla="*/ 540617 h 738260"/>
                <a:gd name="connsiteX9" fmla="*/ 490256 w 959836"/>
                <a:gd name="connsiteY9" fmla="*/ 354879 h 738260"/>
                <a:gd name="connsiteX0" fmla="*/ 478350 w 959836"/>
                <a:gd name="connsiteY0" fmla="*/ 738260 h 738260"/>
                <a:gd name="connsiteX1" fmla="*/ 373575 w 959836"/>
                <a:gd name="connsiteY1" fmla="*/ 542997 h 738260"/>
                <a:gd name="connsiteX2" fmla="*/ 156881 w 959836"/>
                <a:gd name="connsiteY2" fmla="*/ 545379 h 738260"/>
                <a:gd name="connsiteX3" fmla="*/ 187837 w 959836"/>
                <a:gd name="connsiteY3" fmla="*/ 223910 h 738260"/>
                <a:gd name="connsiteX4" fmla="*/ 333094 w 959836"/>
                <a:gd name="connsiteY4" fmla="*/ 119135 h 738260"/>
                <a:gd name="connsiteX5" fmla="*/ 726000 w 959836"/>
                <a:gd name="connsiteY5" fmla="*/ 185810 h 738260"/>
                <a:gd name="connsiteX6" fmla="*/ 821250 w 959836"/>
                <a:gd name="connsiteY6" fmla="*/ 262010 h 738260"/>
                <a:gd name="connsiteX7" fmla="*/ 849825 w 959836"/>
                <a:gd name="connsiteY7" fmla="*/ 540617 h 738260"/>
                <a:gd name="connsiteX8" fmla="*/ 597412 w 959836"/>
                <a:gd name="connsiteY8" fmla="*/ 540617 h 738260"/>
                <a:gd name="connsiteX9" fmla="*/ 490256 w 959836"/>
                <a:gd name="connsiteY9" fmla="*/ 354879 h 738260"/>
                <a:gd name="connsiteX0" fmla="*/ 478350 w 959836"/>
                <a:gd name="connsiteY0" fmla="*/ 738260 h 738260"/>
                <a:gd name="connsiteX1" fmla="*/ 373575 w 959836"/>
                <a:gd name="connsiteY1" fmla="*/ 542997 h 738260"/>
                <a:gd name="connsiteX2" fmla="*/ 156881 w 959836"/>
                <a:gd name="connsiteY2" fmla="*/ 545379 h 738260"/>
                <a:gd name="connsiteX3" fmla="*/ 187837 w 959836"/>
                <a:gd name="connsiteY3" fmla="*/ 223910 h 738260"/>
                <a:gd name="connsiteX4" fmla="*/ 333094 w 959836"/>
                <a:gd name="connsiteY4" fmla="*/ 119135 h 738260"/>
                <a:gd name="connsiteX5" fmla="*/ 726000 w 959836"/>
                <a:gd name="connsiteY5" fmla="*/ 185810 h 738260"/>
                <a:gd name="connsiteX6" fmla="*/ 821250 w 959836"/>
                <a:gd name="connsiteY6" fmla="*/ 262010 h 738260"/>
                <a:gd name="connsiteX7" fmla="*/ 849825 w 959836"/>
                <a:gd name="connsiteY7" fmla="*/ 540617 h 738260"/>
                <a:gd name="connsiteX8" fmla="*/ 597412 w 959836"/>
                <a:gd name="connsiteY8" fmla="*/ 540617 h 738260"/>
                <a:gd name="connsiteX9" fmla="*/ 490256 w 959836"/>
                <a:gd name="connsiteY9" fmla="*/ 354879 h 738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9836" h="738260">
                  <a:moveTo>
                    <a:pt x="478350" y="738260"/>
                  </a:moveTo>
                  <a:cubicBezTo>
                    <a:pt x="474381" y="675553"/>
                    <a:pt x="501368" y="574748"/>
                    <a:pt x="373575" y="542997"/>
                  </a:cubicBezTo>
                  <a:lnTo>
                    <a:pt x="156881" y="545379"/>
                  </a:lnTo>
                  <a:cubicBezTo>
                    <a:pt x="-37589" y="555697"/>
                    <a:pt x="-77276" y="211211"/>
                    <a:pt x="187837" y="223910"/>
                  </a:cubicBezTo>
                  <a:cubicBezTo>
                    <a:pt x="207681" y="138979"/>
                    <a:pt x="246575" y="120721"/>
                    <a:pt x="333094" y="119135"/>
                  </a:cubicBezTo>
                  <a:cubicBezTo>
                    <a:pt x="456919" y="-72952"/>
                    <a:pt x="642656" y="-19771"/>
                    <a:pt x="726000" y="185810"/>
                  </a:cubicBezTo>
                  <a:cubicBezTo>
                    <a:pt x="776800" y="196922"/>
                    <a:pt x="806169" y="227085"/>
                    <a:pt x="821250" y="262010"/>
                  </a:cubicBezTo>
                  <a:cubicBezTo>
                    <a:pt x="971269" y="273917"/>
                    <a:pt x="1026038" y="471560"/>
                    <a:pt x="849825" y="540617"/>
                  </a:cubicBezTo>
                  <a:lnTo>
                    <a:pt x="597412" y="540617"/>
                  </a:lnTo>
                  <a:cubicBezTo>
                    <a:pt x="483112" y="538235"/>
                    <a:pt x="487875" y="414411"/>
                    <a:pt x="490256" y="354879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1710205" y="3472524"/>
            <a:ext cx="5357482" cy="584775"/>
            <a:chOff x="2809605" y="3820906"/>
            <a:chExt cx="5357482" cy="584775"/>
          </a:xfrm>
        </p:grpSpPr>
        <p:sp>
          <p:nvSpPr>
            <p:cNvPr id="59" name="矩形 58"/>
            <p:cNvSpPr/>
            <p:nvPr/>
          </p:nvSpPr>
          <p:spPr>
            <a:xfrm>
              <a:off x="6643117" y="3913238"/>
              <a:ext cx="1523970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GE Inspira" panose="020F0603030400020203" pitchFamily="34" charset="0"/>
                </a:rPr>
                <a:t>第三方应用</a:t>
              </a:r>
              <a:endParaRPr lang="en-US" altLang="zh-CN" sz="2000" b="1" dirty="0">
                <a:solidFill>
                  <a:schemeClr val="bg1"/>
                </a:solidFill>
                <a:latin typeface="GE Inspira" panose="020F0603030400020203" pitchFamily="34" charset="0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2809605" y="3820906"/>
              <a:ext cx="2664648" cy="58477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</a:rPr>
                <a:t>GE Health Cloud</a:t>
              </a:r>
            </a:p>
            <a:p>
              <a:pPr algn="ctr"/>
              <a:r>
                <a:rPr lang="en-US" altLang="zh-CN" sz="1100" dirty="0">
                  <a:solidFill>
                    <a:schemeClr val="bg1"/>
                  </a:solidFill>
                </a:rPr>
                <a:t>GE Centricity </a:t>
              </a:r>
              <a:r>
                <a:rPr lang="zh-CN" altLang="en-US" sz="1100" dirty="0">
                  <a:solidFill>
                    <a:schemeClr val="bg1"/>
                  </a:solidFill>
                </a:rPr>
                <a:t>云应用</a:t>
              </a:r>
            </a:p>
          </p:txBody>
        </p:sp>
        <p:sp>
          <p:nvSpPr>
            <p:cNvPr id="61" name="矩形 60"/>
            <p:cNvSpPr/>
            <p:nvPr/>
          </p:nvSpPr>
          <p:spPr>
            <a:xfrm>
              <a:off x="5115270" y="3828600"/>
              <a:ext cx="1523970" cy="56938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</a:rPr>
                <a:t> 500,000</a:t>
              </a:r>
            </a:p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GE Inspira" panose="020F0603030400020203" pitchFamily="34" charset="0"/>
                </a:rPr>
                <a:t>GE</a:t>
              </a:r>
              <a:r>
                <a:rPr lang="zh-CN" altLang="en-US" sz="1100" dirty="0">
                  <a:solidFill>
                    <a:schemeClr val="bg1"/>
                  </a:solidFill>
                  <a:latin typeface="GE Inspira" panose="020F0603030400020203" pitchFamily="34" charset="0"/>
                </a:rPr>
                <a:t>医疗影像设备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444" name="矩形 443"/>
          <p:cNvSpPr/>
          <p:nvPr/>
        </p:nvSpPr>
        <p:spPr>
          <a:xfrm>
            <a:off x="8076337" y="1489801"/>
            <a:ext cx="2031325" cy="125572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4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专业级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3600" dirty="0">
                <a:solidFill>
                  <a:srgbClr val="9A9A9A"/>
                </a:solidFill>
                <a:latin typeface="+mj-lt"/>
                <a:ea typeface="+mj-ea"/>
                <a:cs typeface="+mj-cs"/>
              </a:rPr>
              <a:t>管理平台</a:t>
            </a:r>
            <a:endParaRPr lang="en-US" altLang="zh-CN" sz="3600" dirty="0">
              <a:solidFill>
                <a:srgbClr val="9A9A9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45" name="矩形 444"/>
          <p:cNvSpPr/>
          <p:nvPr/>
        </p:nvSpPr>
        <p:spPr>
          <a:xfrm>
            <a:off x="8076337" y="4966366"/>
            <a:ext cx="2031325" cy="125572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4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卓越型</a:t>
            </a:r>
            <a:endParaRPr lang="en-US" altLang="zh-CN" sz="48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3600" dirty="0">
                <a:solidFill>
                  <a:srgbClr val="9A9A9A"/>
                </a:solidFill>
                <a:latin typeface="+mj-lt"/>
                <a:ea typeface="+mj-ea"/>
                <a:cs typeface="+mj-cs"/>
              </a:rPr>
              <a:t>高效产出</a:t>
            </a:r>
            <a:endParaRPr lang="en-US" altLang="zh-CN" sz="3600" dirty="0">
              <a:solidFill>
                <a:srgbClr val="9A9A9A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9213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" tmFilter="0, 0; .2, .5; .8, .5; 1, 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125" autoRev="1" fill="hold"/>
                                        <p:tgtEl>
                                          <p:spTgt spid="4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5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125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50" tmFilter="0, 0; .2, .5; .8, .5; 1, 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125" autoRev="1" fill="hold"/>
                                        <p:tgtEl>
                                          <p:spTgt spid="4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8" grpId="1"/>
      <p:bldP spid="444" grpId="0"/>
      <p:bldP spid="444" grpId="1"/>
      <p:bldP spid="445" grpId="0"/>
      <p:bldP spid="44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1" name="组合 2480"/>
          <p:cNvGrpSpPr/>
          <p:nvPr/>
        </p:nvGrpSpPr>
        <p:grpSpPr>
          <a:xfrm>
            <a:off x="-1959915" y="-1619793"/>
            <a:ext cx="8488108" cy="9371516"/>
            <a:chOff x="-1819569" y="-1355558"/>
            <a:chExt cx="8488108" cy="9371516"/>
          </a:xfrm>
        </p:grpSpPr>
        <p:sp>
          <p:nvSpPr>
            <p:cNvPr id="2482" name="Freeform 12008"/>
            <p:cNvSpPr>
              <a:spLocks noEditPoints="1"/>
            </p:cNvSpPr>
            <p:nvPr/>
          </p:nvSpPr>
          <p:spPr bwMode="auto">
            <a:xfrm>
              <a:off x="616149" y="2181539"/>
              <a:ext cx="1919051" cy="1902905"/>
            </a:xfrm>
            <a:custGeom>
              <a:avLst/>
              <a:gdLst>
                <a:gd name="T0" fmla="*/ 61 w 122"/>
                <a:gd name="T1" fmla="*/ 121 h 121"/>
                <a:gd name="T2" fmla="*/ 0 w 122"/>
                <a:gd name="T3" fmla="*/ 61 h 121"/>
                <a:gd name="T4" fmla="*/ 61 w 122"/>
                <a:gd name="T5" fmla="*/ 0 h 121"/>
                <a:gd name="T6" fmla="*/ 122 w 122"/>
                <a:gd name="T7" fmla="*/ 61 h 121"/>
                <a:gd name="T8" fmla="*/ 61 w 122"/>
                <a:gd name="T9" fmla="*/ 121 h 121"/>
                <a:gd name="T10" fmla="*/ 61 w 122"/>
                <a:gd name="T11" fmla="*/ 0 h 121"/>
                <a:gd name="T12" fmla="*/ 1 w 122"/>
                <a:gd name="T13" fmla="*/ 61 h 121"/>
                <a:gd name="T14" fmla="*/ 61 w 122"/>
                <a:gd name="T15" fmla="*/ 121 h 121"/>
                <a:gd name="T16" fmla="*/ 121 w 122"/>
                <a:gd name="T17" fmla="*/ 61 h 121"/>
                <a:gd name="T18" fmla="*/ 61 w 122"/>
                <a:gd name="T1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121">
                  <a:moveTo>
                    <a:pt x="61" y="121"/>
                  </a:moveTo>
                  <a:cubicBezTo>
                    <a:pt x="27" y="121"/>
                    <a:pt x="0" y="94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94" y="0"/>
                    <a:pt x="122" y="27"/>
                    <a:pt x="122" y="61"/>
                  </a:cubicBezTo>
                  <a:cubicBezTo>
                    <a:pt x="122" y="94"/>
                    <a:pt x="94" y="121"/>
                    <a:pt x="61" y="121"/>
                  </a:cubicBezTo>
                  <a:moveTo>
                    <a:pt x="61" y="0"/>
                  </a:moveTo>
                  <a:cubicBezTo>
                    <a:pt x="28" y="0"/>
                    <a:pt x="1" y="27"/>
                    <a:pt x="1" y="61"/>
                  </a:cubicBezTo>
                  <a:cubicBezTo>
                    <a:pt x="1" y="94"/>
                    <a:pt x="28" y="121"/>
                    <a:pt x="61" y="121"/>
                  </a:cubicBezTo>
                  <a:cubicBezTo>
                    <a:pt x="94" y="121"/>
                    <a:pt x="121" y="94"/>
                    <a:pt x="121" y="61"/>
                  </a:cubicBezTo>
                  <a:cubicBezTo>
                    <a:pt x="121" y="27"/>
                    <a:pt x="94" y="0"/>
                    <a:pt x="61" y="0"/>
                  </a:cubicBez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83" name="Freeform 12009"/>
            <p:cNvSpPr>
              <a:spLocks noEditPoints="1"/>
            </p:cNvSpPr>
            <p:nvPr/>
          </p:nvSpPr>
          <p:spPr bwMode="auto">
            <a:xfrm>
              <a:off x="364736" y="1805570"/>
              <a:ext cx="2516448" cy="2594870"/>
            </a:xfrm>
            <a:custGeom>
              <a:avLst/>
              <a:gdLst>
                <a:gd name="T0" fmla="*/ 102 w 160"/>
                <a:gd name="T1" fmla="*/ 165 h 165"/>
                <a:gd name="T2" fmla="*/ 102 w 160"/>
                <a:gd name="T3" fmla="*/ 164 h 165"/>
                <a:gd name="T4" fmla="*/ 96 w 160"/>
                <a:gd name="T5" fmla="*/ 146 h 165"/>
                <a:gd name="T6" fmla="*/ 96 w 160"/>
                <a:gd name="T7" fmla="*/ 146 h 165"/>
                <a:gd name="T8" fmla="*/ 141 w 160"/>
                <a:gd name="T9" fmla="*/ 84 h 165"/>
                <a:gd name="T10" fmla="*/ 140 w 160"/>
                <a:gd name="T11" fmla="*/ 80 h 165"/>
                <a:gd name="T12" fmla="*/ 140 w 160"/>
                <a:gd name="T13" fmla="*/ 79 h 165"/>
                <a:gd name="T14" fmla="*/ 160 w 160"/>
                <a:gd name="T15" fmla="*/ 78 h 165"/>
                <a:gd name="T16" fmla="*/ 160 w 160"/>
                <a:gd name="T17" fmla="*/ 78 h 165"/>
                <a:gd name="T18" fmla="*/ 160 w 160"/>
                <a:gd name="T19" fmla="*/ 84 h 165"/>
                <a:gd name="T20" fmla="*/ 144 w 160"/>
                <a:gd name="T21" fmla="*/ 134 h 165"/>
                <a:gd name="T22" fmla="*/ 102 w 160"/>
                <a:gd name="T23" fmla="*/ 164 h 165"/>
                <a:gd name="T24" fmla="*/ 102 w 160"/>
                <a:gd name="T25" fmla="*/ 165 h 165"/>
                <a:gd name="T26" fmla="*/ 96 w 160"/>
                <a:gd name="T27" fmla="*/ 146 h 165"/>
                <a:gd name="T28" fmla="*/ 102 w 160"/>
                <a:gd name="T29" fmla="*/ 164 h 165"/>
                <a:gd name="T30" fmla="*/ 160 w 160"/>
                <a:gd name="T31" fmla="*/ 84 h 165"/>
                <a:gd name="T32" fmla="*/ 160 w 160"/>
                <a:gd name="T33" fmla="*/ 78 h 165"/>
                <a:gd name="T34" fmla="*/ 141 w 160"/>
                <a:gd name="T35" fmla="*/ 80 h 165"/>
                <a:gd name="T36" fmla="*/ 141 w 160"/>
                <a:gd name="T37" fmla="*/ 84 h 165"/>
                <a:gd name="T38" fmla="*/ 96 w 160"/>
                <a:gd name="T39" fmla="*/ 146 h 165"/>
                <a:gd name="T40" fmla="*/ 21 w 160"/>
                <a:gd name="T41" fmla="*/ 148 h 165"/>
                <a:gd name="T42" fmla="*/ 21 w 160"/>
                <a:gd name="T43" fmla="*/ 148 h 165"/>
                <a:gd name="T44" fmla="*/ 0 w 160"/>
                <a:gd name="T45" fmla="*/ 119 h 165"/>
                <a:gd name="T46" fmla="*/ 0 w 160"/>
                <a:gd name="T47" fmla="*/ 119 h 165"/>
                <a:gd name="T48" fmla="*/ 0 w 160"/>
                <a:gd name="T49" fmla="*/ 119 h 165"/>
                <a:gd name="T50" fmla="*/ 18 w 160"/>
                <a:gd name="T51" fmla="*/ 111 h 165"/>
                <a:gd name="T52" fmla="*/ 18 w 160"/>
                <a:gd name="T53" fmla="*/ 111 h 165"/>
                <a:gd name="T54" fmla="*/ 34 w 160"/>
                <a:gd name="T55" fmla="*/ 133 h 165"/>
                <a:gd name="T56" fmla="*/ 34 w 160"/>
                <a:gd name="T57" fmla="*/ 133 h 165"/>
                <a:gd name="T58" fmla="*/ 34 w 160"/>
                <a:gd name="T59" fmla="*/ 133 h 165"/>
                <a:gd name="T60" fmla="*/ 21 w 160"/>
                <a:gd name="T61" fmla="*/ 148 h 165"/>
                <a:gd name="T62" fmla="*/ 0 w 160"/>
                <a:gd name="T63" fmla="*/ 119 h 165"/>
                <a:gd name="T64" fmla="*/ 21 w 160"/>
                <a:gd name="T65" fmla="*/ 147 h 165"/>
                <a:gd name="T66" fmla="*/ 33 w 160"/>
                <a:gd name="T67" fmla="*/ 133 h 165"/>
                <a:gd name="T68" fmla="*/ 17 w 160"/>
                <a:gd name="T69" fmla="*/ 112 h 165"/>
                <a:gd name="T70" fmla="*/ 0 w 160"/>
                <a:gd name="T71" fmla="*/ 119 h 165"/>
                <a:gd name="T72" fmla="*/ 19 w 160"/>
                <a:gd name="T73" fmla="*/ 55 h 165"/>
                <a:gd name="T74" fmla="*/ 1 w 160"/>
                <a:gd name="T75" fmla="*/ 46 h 165"/>
                <a:gd name="T76" fmla="*/ 1 w 160"/>
                <a:gd name="T77" fmla="*/ 46 h 165"/>
                <a:gd name="T78" fmla="*/ 32 w 160"/>
                <a:gd name="T79" fmla="*/ 13 h 165"/>
                <a:gd name="T80" fmla="*/ 76 w 160"/>
                <a:gd name="T81" fmla="*/ 0 h 165"/>
                <a:gd name="T82" fmla="*/ 115 w 160"/>
                <a:gd name="T83" fmla="*/ 10 h 165"/>
                <a:gd name="T84" fmla="*/ 115 w 160"/>
                <a:gd name="T85" fmla="*/ 10 h 165"/>
                <a:gd name="T86" fmla="*/ 115 w 160"/>
                <a:gd name="T87" fmla="*/ 10 h 165"/>
                <a:gd name="T88" fmla="*/ 106 w 160"/>
                <a:gd name="T89" fmla="*/ 27 h 165"/>
                <a:gd name="T90" fmla="*/ 106 w 160"/>
                <a:gd name="T91" fmla="*/ 27 h 165"/>
                <a:gd name="T92" fmla="*/ 76 w 160"/>
                <a:gd name="T93" fmla="*/ 20 h 165"/>
                <a:gd name="T94" fmla="*/ 19 w 160"/>
                <a:gd name="T95" fmla="*/ 55 h 165"/>
                <a:gd name="T96" fmla="*/ 19 w 160"/>
                <a:gd name="T97" fmla="*/ 55 h 165"/>
                <a:gd name="T98" fmla="*/ 2 w 160"/>
                <a:gd name="T99" fmla="*/ 46 h 165"/>
                <a:gd name="T100" fmla="*/ 18 w 160"/>
                <a:gd name="T101" fmla="*/ 55 h 165"/>
                <a:gd name="T102" fmla="*/ 76 w 160"/>
                <a:gd name="T103" fmla="*/ 20 h 165"/>
                <a:gd name="T104" fmla="*/ 106 w 160"/>
                <a:gd name="T105" fmla="*/ 27 h 165"/>
                <a:gd name="T106" fmla="*/ 115 w 160"/>
                <a:gd name="T107" fmla="*/ 10 h 165"/>
                <a:gd name="T108" fmla="*/ 76 w 160"/>
                <a:gd name="T109" fmla="*/ 1 h 165"/>
                <a:gd name="T110" fmla="*/ 2 w 160"/>
                <a:gd name="T111" fmla="*/ 46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0" h="165">
                  <a:moveTo>
                    <a:pt x="102" y="165"/>
                  </a:moveTo>
                  <a:cubicBezTo>
                    <a:pt x="102" y="164"/>
                    <a:pt x="102" y="164"/>
                    <a:pt x="102" y="164"/>
                  </a:cubicBezTo>
                  <a:cubicBezTo>
                    <a:pt x="96" y="146"/>
                    <a:pt x="96" y="146"/>
                    <a:pt x="96" y="146"/>
                  </a:cubicBezTo>
                  <a:cubicBezTo>
                    <a:pt x="96" y="146"/>
                    <a:pt x="96" y="146"/>
                    <a:pt x="96" y="146"/>
                  </a:cubicBezTo>
                  <a:cubicBezTo>
                    <a:pt x="123" y="137"/>
                    <a:pt x="141" y="112"/>
                    <a:pt x="141" y="84"/>
                  </a:cubicBezTo>
                  <a:cubicBezTo>
                    <a:pt x="141" y="83"/>
                    <a:pt x="140" y="81"/>
                    <a:pt x="140" y="80"/>
                  </a:cubicBezTo>
                  <a:cubicBezTo>
                    <a:pt x="140" y="79"/>
                    <a:pt x="140" y="79"/>
                    <a:pt x="140" y="79"/>
                  </a:cubicBezTo>
                  <a:cubicBezTo>
                    <a:pt x="160" y="78"/>
                    <a:pt x="160" y="78"/>
                    <a:pt x="160" y="78"/>
                  </a:cubicBezTo>
                  <a:cubicBezTo>
                    <a:pt x="160" y="78"/>
                    <a:pt x="160" y="78"/>
                    <a:pt x="160" y="78"/>
                  </a:cubicBezTo>
                  <a:cubicBezTo>
                    <a:pt x="160" y="80"/>
                    <a:pt x="160" y="82"/>
                    <a:pt x="160" y="84"/>
                  </a:cubicBezTo>
                  <a:cubicBezTo>
                    <a:pt x="160" y="102"/>
                    <a:pt x="155" y="120"/>
                    <a:pt x="144" y="134"/>
                  </a:cubicBezTo>
                  <a:cubicBezTo>
                    <a:pt x="133" y="148"/>
                    <a:pt x="118" y="159"/>
                    <a:pt x="102" y="164"/>
                  </a:cubicBezTo>
                  <a:cubicBezTo>
                    <a:pt x="102" y="165"/>
                    <a:pt x="102" y="165"/>
                    <a:pt x="102" y="165"/>
                  </a:cubicBezTo>
                  <a:moveTo>
                    <a:pt x="96" y="146"/>
                  </a:moveTo>
                  <a:cubicBezTo>
                    <a:pt x="102" y="164"/>
                    <a:pt x="102" y="164"/>
                    <a:pt x="102" y="164"/>
                  </a:cubicBezTo>
                  <a:cubicBezTo>
                    <a:pt x="137" y="153"/>
                    <a:pt x="160" y="121"/>
                    <a:pt x="160" y="84"/>
                  </a:cubicBezTo>
                  <a:cubicBezTo>
                    <a:pt x="160" y="82"/>
                    <a:pt x="160" y="80"/>
                    <a:pt x="160" y="78"/>
                  </a:cubicBezTo>
                  <a:cubicBezTo>
                    <a:pt x="141" y="80"/>
                    <a:pt x="141" y="80"/>
                    <a:pt x="141" y="80"/>
                  </a:cubicBezTo>
                  <a:cubicBezTo>
                    <a:pt x="141" y="82"/>
                    <a:pt x="141" y="83"/>
                    <a:pt x="141" y="84"/>
                  </a:cubicBezTo>
                  <a:cubicBezTo>
                    <a:pt x="141" y="113"/>
                    <a:pt x="123" y="137"/>
                    <a:pt x="96" y="146"/>
                  </a:cubicBezTo>
                  <a:moveTo>
                    <a:pt x="21" y="148"/>
                  </a:moveTo>
                  <a:cubicBezTo>
                    <a:pt x="21" y="148"/>
                    <a:pt x="21" y="148"/>
                    <a:pt x="21" y="148"/>
                  </a:cubicBezTo>
                  <a:cubicBezTo>
                    <a:pt x="12" y="140"/>
                    <a:pt x="5" y="130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18" y="111"/>
                    <a:pt x="18" y="111"/>
                    <a:pt x="18" y="111"/>
                  </a:cubicBezTo>
                  <a:cubicBezTo>
                    <a:pt x="18" y="111"/>
                    <a:pt x="18" y="111"/>
                    <a:pt x="18" y="111"/>
                  </a:cubicBezTo>
                  <a:cubicBezTo>
                    <a:pt x="22" y="120"/>
                    <a:pt x="27" y="127"/>
                    <a:pt x="34" y="133"/>
                  </a:cubicBezTo>
                  <a:cubicBezTo>
                    <a:pt x="34" y="133"/>
                    <a:pt x="34" y="133"/>
                    <a:pt x="34" y="133"/>
                  </a:cubicBezTo>
                  <a:cubicBezTo>
                    <a:pt x="34" y="133"/>
                    <a:pt x="34" y="133"/>
                    <a:pt x="34" y="133"/>
                  </a:cubicBezTo>
                  <a:cubicBezTo>
                    <a:pt x="21" y="148"/>
                    <a:pt x="21" y="148"/>
                    <a:pt x="21" y="148"/>
                  </a:cubicBezTo>
                  <a:moveTo>
                    <a:pt x="0" y="119"/>
                  </a:moveTo>
                  <a:cubicBezTo>
                    <a:pt x="5" y="130"/>
                    <a:pt x="12" y="140"/>
                    <a:pt x="21" y="147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27" y="127"/>
                    <a:pt x="21" y="120"/>
                    <a:pt x="17" y="112"/>
                  </a:cubicBezTo>
                  <a:cubicBezTo>
                    <a:pt x="0" y="119"/>
                    <a:pt x="0" y="119"/>
                    <a:pt x="0" y="119"/>
                  </a:cubicBezTo>
                  <a:moveTo>
                    <a:pt x="19" y="55"/>
                  </a:moveTo>
                  <a:cubicBezTo>
                    <a:pt x="1" y="46"/>
                    <a:pt x="1" y="46"/>
                    <a:pt x="1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8" y="33"/>
                    <a:pt x="19" y="21"/>
                    <a:pt x="32" y="13"/>
                  </a:cubicBezTo>
                  <a:cubicBezTo>
                    <a:pt x="45" y="5"/>
                    <a:pt x="60" y="0"/>
                    <a:pt x="76" y="0"/>
                  </a:cubicBezTo>
                  <a:cubicBezTo>
                    <a:pt x="90" y="0"/>
                    <a:pt x="103" y="3"/>
                    <a:pt x="115" y="10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97" y="22"/>
                    <a:pt x="87" y="20"/>
                    <a:pt x="76" y="20"/>
                  </a:cubicBezTo>
                  <a:cubicBezTo>
                    <a:pt x="52" y="20"/>
                    <a:pt x="30" y="33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moveTo>
                    <a:pt x="2" y="46"/>
                  </a:moveTo>
                  <a:cubicBezTo>
                    <a:pt x="18" y="55"/>
                    <a:pt x="18" y="55"/>
                    <a:pt x="18" y="55"/>
                  </a:cubicBezTo>
                  <a:cubicBezTo>
                    <a:pt x="30" y="33"/>
                    <a:pt x="52" y="20"/>
                    <a:pt x="76" y="20"/>
                  </a:cubicBezTo>
                  <a:cubicBezTo>
                    <a:pt x="87" y="20"/>
                    <a:pt x="97" y="22"/>
                    <a:pt x="106" y="27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03" y="4"/>
                    <a:pt x="90" y="1"/>
                    <a:pt x="76" y="1"/>
                  </a:cubicBezTo>
                  <a:cubicBezTo>
                    <a:pt x="45" y="1"/>
                    <a:pt x="16" y="18"/>
                    <a:pt x="2" y="46"/>
                  </a:cubicBez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84" name="Freeform 12010"/>
            <p:cNvSpPr>
              <a:spLocks noEditPoints="1"/>
            </p:cNvSpPr>
            <p:nvPr/>
          </p:nvSpPr>
          <p:spPr bwMode="auto">
            <a:xfrm>
              <a:off x="-467930" y="1145897"/>
              <a:ext cx="4008786" cy="4008785"/>
            </a:xfrm>
            <a:custGeom>
              <a:avLst/>
              <a:gdLst>
                <a:gd name="T0" fmla="*/ 127 w 255"/>
                <a:gd name="T1" fmla="*/ 255 h 255"/>
                <a:gd name="T2" fmla="*/ 0 w 255"/>
                <a:gd name="T3" fmla="*/ 127 h 255"/>
                <a:gd name="T4" fmla="*/ 127 w 255"/>
                <a:gd name="T5" fmla="*/ 0 h 255"/>
                <a:gd name="T6" fmla="*/ 255 w 255"/>
                <a:gd name="T7" fmla="*/ 127 h 255"/>
                <a:gd name="T8" fmla="*/ 127 w 255"/>
                <a:gd name="T9" fmla="*/ 255 h 255"/>
                <a:gd name="T10" fmla="*/ 127 w 255"/>
                <a:gd name="T11" fmla="*/ 1 h 255"/>
                <a:gd name="T12" fmla="*/ 1 w 255"/>
                <a:gd name="T13" fmla="*/ 127 h 255"/>
                <a:gd name="T14" fmla="*/ 127 w 255"/>
                <a:gd name="T15" fmla="*/ 254 h 255"/>
                <a:gd name="T16" fmla="*/ 254 w 255"/>
                <a:gd name="T17" fmla="*/ 127 h 255"/>
                <a:gd name="T18" fmla="*/ 127 w 255"/>
                <a:gd name="T19" fmla="*/ 1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5" h="255">
                  <a:moveTo>
                    <a:pt x="127" y="255"/>
                  </a:moveTo>
                  <a:cubicBezTo>
                    <a:pt x="57" y="255"/>
                    <a:pt x="0" y="197"/>
                    <a:pt x="0" y="127"/>
                  </a:cubicBezTo>
                  <a:cubicBezTo>
                    <a:pt x="0" y="57"/>
                    <a:pt x="57" y="0"/>
                    <a:pt x="127" y="0"/>
                  </a:cubicBezTo>
                  <a:cubicBezTo>
                    <a:pt x="198" y="0"/>
                    <a:pt x="255" y="57"/>
                    <a:pt x="255" y="127"/>
                  </a:cubicBezTo>
                  <a:cubicBezTo>
                    <a:pt x="255" y="197"/>
                    <a:pt x="198" y="255"/>
                    <a:pt x="127" y="255"/>
                  </a:cubicBezTo>
                  <a:moveTo>
                    <a:pt x="127" y="1"/>
                  </a:moveTo>
                  <a:cubicBezTo>
                    <a:pt x="58" y="1"/>
                    <a:pt x="1" y="57"/>
                    <a:pt x="1" y="127"/>
                  </a:cubicBezTo>
                  <a:cubicBezTo>
                    <a:pt x="1" y="197"/>
                    <a:pt x="58" y="254"/>
                    <a:pt x="127" y="254"/>
                  </a:cubicBezTo>
                  <a:cubicBezTo>
                    <a:pt x="197" y="254"/>
                    <a:pt x="254" y="197"/>
                    <a:pt x="254" y="127"/>
                  </a:cubicBezTo>
                  <a:cubicBezTo>
                    <a:pt x="254" y="57"/>
                    <a:pt x="197" y="1"/>
                    <a:pt x="127" y="1"/>
                  </a:cubicBez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85" name="Freeform 12011"/>
            <p:cNvSpPr>
              <a:spLocks noEditPoints="1"/>
            </p:cNvSpPr>
            <p:nvPr/>
          </p:nvSpPr>
          <p:spPr bwMode="auto">
            <a:xfrm>
              <a:off x="-467930" y="1443442"/>
              <a:ext cx="4054917" cy="3662802"/>
            </a:xfrm>
            <a:custGeom>
              <a:avLst/>
              <a:gdLst>
                <a:gd name="T0" fmla="*/ 128 w 258"/>
                <a:gd name="T1" fmla="*/ 232 h 233"/>
                <a:gd name="T2" fmla="*/ 117 w 258"/>
                <a:gd name="T3" fmla="*/ 232 h 233"/>
                <a:gd name="T4" fmla="*/ 116 w 258"/>
                <a:gd name="T5" fmla="*/ 232 h 233"/>
                <a:gd name="T6" fmla="*/ 119 w 258"/>
                <a:gd name="T7" fmla="*/ 203 h 233"/>
                <a:gd name="T8" fmla="*/ 120 w 258"/>
                <a:gd name="T9" fmla="*/ 203 h 233"/>
                <a:gd name="T10" fmla="*/ 158 w 258"/>
                <a:gd name="T11" fmla="*/ 199 h 233"/>
                <a:gd name="T12" fmla="*/ 159 w 258"/>
                <a:gd name="T13" fmla="*/ 198 h 233"/>
                <a:gd name="T14" fmla="*/ 168 w 258"/>
                <a:gd name="T15" fmla="*/ 226 h 233"/>
                <a:gd name="T16" fmla="*/ 168 w 258"/>
                <a:gd name="T17" fmla="*/ 226 h 233"/>
                <a:gd name="T18" fmla="*/ 128 w 258"/>
                <a:gd name="T19" fmla="*/ 232 h 233"/>
                <a:gd name="T20" fmla="*/ 117 w 258"/>
                <a:gd name="T21" fmla="*/ 231 h 233"/>
                <a:gd name="T22" fmla="*/ 167 w 258"/>
                <a:gd name="T23" fmla="*/ 225 h 233"/>
                <a:gd name="T24" fmla="*/ 158 w 258"/>
                <a:gd name="T25" fmla="*/ 200 h 233"/>
                <a:gd name="T26" fmla="*/ 120 w 258"/>
                <a:gd name="T27" fmla="*/ 204 h 233"/>
                <a:gd name="T28" fmla="*/ 117 w 258"/>
                <a:gd name="T29" fmla="*/ 231 h 233"/>
                <a:gd name="T30" fmla="*/ 26 w 258"/>
                <a:gd name="T31" fmla="*/ 177 h 233"/>
                <a:gd name="T32" fmla="*/ 25 w 258"/>
                <a:gd name="T33" fmla="*/ 177 h 233"/>
                <a:gd name="T34" fmla="*/ 6 w 258"/>
                <a:gd name="T35" fmla="*/ 114 h 233"/>
                <a:gd name="T36" fmla="*/ 22 w 258"/>
                <a:gd name="T37" fmla="*/ 49 h 233"/>
                <a:gd name="T38" fmla="*/ 62 w 258"/>
                <a:gd name="T39" fmla="*/ 7 h 233"/>
                <a:gd name="T40" fmla="*/ 62 w 258"/>
                <a:gd name="T41" fmla="*/ 6 h 233"/>
                <a:gd name="T42" fmla="*/ 78 w 258"/>
                <a:gd name="T43" fmla="*/ 31 h 233"/>
                <a:gd name="T44" fmla="*/ 78 w 258"/>
                <a:gd name="T45" fmla="*/ 31 h 233"/>
                <a:gd name="T46" fmla="*/ 47 w 258"/>
                <a:gd name="T47" fmla="*/ 63 h 233"/>
                <a:gd name="T48" fmla="*/ 50 w 258"/>
                <a:gd name="T49" fmla="*/ 161 h 233"/>
                <a:gd name="T50" fmla="*/ 50 w 258"/>
                <a:gd name="T51" fmla="*/ 162 h 233"/>
                <a:gd name="T52" fmla="*/ 26 w 258"/>
                <a:gd name="T53" fmla="*/ 177 h 233"/>
                <a:gd name="T54" fmla="*/ 62 w 258"/>
                <a:gd name="T55" fmla="*/ 8 h 233"/>
                <a:gd name="T56" fmla="*/ 23 w 258"/>
                <a:gd name="T57" fmla="*/ 49 h 233"/>
                <a:gd name="T58" fmla="*/ 23 w 258"/>
                <a:gd name="T59" fmla="*/ 49 h 233"/>
                <a:gd name="T60" fmla="*/ 26 w 258"/>
                <a:gd name="T61" fmla="*/ 176 h 233"/>
                <a:gd name="T62" fmla="*/ 49 w 258"/>
                <a:gd name="T63" fmla="*/ 161 h 233"/>
                <a:gd name="T64" fmla="*/ 46 w 258"/>
                <a:gd name="T65" fmla="*/ 63 h 233"/>
                <a:gd name="T66" fmla="*/ 77 w 258"/>
                <a:gd name="T67" fmla="*/ 31 h 233"/>
                <a:gd name="T68" fmla="*/ 62 w 258"/>
                <a:gd name="T69" fmla="*/ 8 h 233"/>
                <a:gd name="T70" fmla="*/ 248 w 258"/>
                <a:gd name="T71" fmla="*/ 136 h 233"/>
                <a:gd name="T72" fmla="*/ 219 w 258"/>
                <a:gd name="T73" fmla="*/ 130 h 233"/>
                <a:gd name="T74" fmla="*/ 219 w 258"/>
                <a:gd name="T75" fmla="*/ 130 h 233"/>
                <a:gd name="T76" fmla="*/ 175 w 258"/>
                <a:gd name="T77" fmla="*/ 29 h 233"/>
                <a:gd name="T78" fmla="*/ 169 w 258"/>
                <a:gd name="T79" fmla="*/ 26 h 233"/>
                <a:gd name="T80" fmla="*/ 169 w 258"/>
                <a:gd name="T81" fmla="*/ 26 h 233"/>
                <a:gd name="T82" fmla="*/ 181 w 258"/>
                <a:gd name="T83" fmla="*/ 0 h 233"/>
                <a:gd name="T84" fmla="*/ 182 w 258"/>
                <a:gd name="T85" fmla="*/ 0 h 233"/>
                <a:gd name="T86" fmla="*/ 189 w 258"/>
                <a:gd name="T87" fmla="*/ 4 h 233"/>
                <a:gd name="T88" fmla="*/ 240 w 258"/>
                <a:gd name="T89" fmla="*/ 61 h 233"/>
                <a:gd name="T90" fmla="*/ 248 w 258"/>
                <a:gd name="T91" fmla="*/ 136 h 233"/>
                <a:gd name="T92" fmla="*/ 248 w 258"/>
                <a:gd name="T93" fmla="*/ 136 h 233"/>
                <a:gd name="T94" fmla="*/ 220 w 258"/>
                <a:gd name="T95" fmla="*/ 130 h 233"/>
                <a:gd name="T96" fmla="*/ 247 w 258"/>
                <a:gd name="T97" fmla="*/ 135 h 233"/>
                <a:gd name="T98" fmla="*/ 189 w 258"/>
                <a:gd name="T99" fmla="*/ 5 h 233"/>
                <a:gd name="T100" fmla="*/ 182 w 258"/>
                <a:gd name="T101" fmla="*/ 1 h 233"/>
                <a:gd name="T102" fmla="*/ 170 w 258"/>
                <a:gd name="T103" fmla="*/ 25 h 233"/>
                <a:gd name="T104" fmla="*/ 175 w 258"/>
                <a:gd name="T105" fmla="*/ 28 h 233"/>
                <a:gd name="T106" fmla="*/ 220 w 258"/>
                <a:gd name="T107" fmla="*/ 1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8" h="233">
                  <a:moveTo>
                    <a:pt x="128" y="232"/>
                  </a:moveTo>
                  <a:cubicBezTo>
                    <a:pt x="124" y="232"/>
                    <a:pt x="120" y="232"/>
                    <a:pt x="117" y="232"/>
                  </a:cubicBezTo>
                  <a:cubicBezTo>
                    <a:pt x="116" y="232"/>
                    <a:pt x="116" y="232"/>
                    <a:pt x="116" y="232"/>
                  </a:cubicBezTo>
                  <a:cubicBezTo>
                    <a:pt x="119" y="203"/>
                    <a:pt x="119" y="203"/>
                    <a:pt x="119" y="203"/>
                  </a:cubicBezTo>
                  <a:cubicBezTo>
                    <a:pt x="120" y="203"/>
                    <a:pt x="120" y="203"/>
                    <a:pt x="120" y="203"/>
                  </a:cubicBezTo>
                  <a:cubicBezTo>
                    <a:pt x="133" y="204"/>
                    <a:pt x="146" y="203"/>
                    <a:pt x="158" y="199"/>
                  </a:cubicBezTo>
                  <a:cubicBezTo>
                    <a:pt x="159" y="198"/>
                    <a:pt x="159" y="198"/>
                    <a:pt x="159" y="198"/>
                  </a:cubicBezTo>
                  <a:cubicBezTo>
                    <a:pt x="168" y="226"/>
                    <a:pt x="168" y="226"/>
                    <a:pt x="168" y="226"/>
                  </a:cubicBezTo>
                  <a:cubicBezTo>
                    <a:pt x="168" y="226"/>
                    <a:pt x="168" y="226"/>
                    <a:pt x="168" y="226"/>
                  </a:cubicBezTo>
                  <a:cubicBezTo>
                    <a:pt x="155" y="230"/>
                    <a:pt x="141" y="232"/>
                    <a:pt x="128" y="232"/>
                  </a:cubicBezTo>
                  <a:moveTo>
                    <a:pt x="117" y="231"/>
                  </a:moveTo>
                  <a:cubicBezTo>
                    <a:pt x="134" y="233"/>
                    <a:pt x="151" y="231"/>
                    <a:pt x="167" y="225"/>
                  </a:cubicBezTo>
                  <a:cubicBezTo>
                    <a:pt x="158" y="200"/>
                    <a:pt x="158" y="200"/>
                    <a:pt x="158" y="200"/>
                  </a:cubicBezTo>
                  <a:cubicBezTo>
                    <a:pt x="146" y="204"/>
                    <a:pt x="133" y="205"/>
                    <a:pt x="120" y="204"/>
                  </a:cubicBezTo>
                  <a:cubicBezTo>
                    <a:pt x="117" y="231"/>
                    <a:pt x="117" y="231"/>
                    <a:pt x="117" y="231"/>
                  </a:cubicBezTo>
                  <a:moveTo>
                    <a:pt x="26" y="177"/>
                  </a:moveTo>
                  <a:cubicBezTo>
                    <a:pt x="25" y="177"/>
                    <a:pt x="25" y="177"/>
                    <a:pt x="25" y="177"/>
                  </a:cubicBezTo>
                  <a:cubicBezTo>
                    <a:pt x="13" y="158"/>
                    <a:pt x="6" y="137"/>
                    <a:pt x="6" y="114"/>
                  </a:cubicBezTo>
                  <a:cubicBezTo>
                    <a:pt x="5" y="91"/>
                    <a:pt x="10" y="69"/>
                    <a:pt x="22" y="49"/>
                  </a:cubicBezTo>
                  <a:cubicBezTo>
                    <a:pt x="32" y="32"/>
                    <a:pt x="46" y="17"/>
                    <a:pt x="62" y="7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65" y="39"/>
                    <a:pt x="55" y="50"/>
                    <a:pt x="47" y="63"/>
                  </a:cubicBezTo>
                  <a:cubicBezTo>
                    <a:pt x="29" y="94"/>
                    <a:pt x="30" y="132"/>
                    <a:pt x="50" y="161"/>
                  </a:cubicBezTo>
                  <a:cubicBezTo>
                    <a:pt x="50" y="162"/>
                    <a:pt x="50" y="162"/>
                    <a:pt x="50" y="162"/>
                  </a:cubicBezTo>
                  <a:cubicBezTo>
                    <a:pt x="26" y="177"/>
                    <a:pt x="26" y="177"/>
                    <a:pt x="26" y="177"/>
                  </a:cubicBezTo>
                  <a:moveTo>
                    <a:pt x="62" y="8"/>
                  </a:moveTo>
                  <a:cubicBezTo>
                    <a:pt x="46" y="18"/>
                    <a:pt x="32" y="32"/>
                    <a:pt x="23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0" y="89"/>
                    <a:pt x="1" y="137"/>
                    <a:pt x="26" y="176"/>
                  </a:cubicBezTo>
                  <a:cubicBezTo>
                    <a:pt x="49" y="161"/>
                    <a:pt x="49" y="161"/>
                    <a:pt x="49" y="161"/>
                  </a:cubicBezTo>
                  <a:cubicBezTo>
                    <a:pt x="29" y="131"/>
                    <a:pt x="28" y="94"/>
                    <a:pt x="46" y="63"/>
                  </a:cubicBezTo>
                  <a:cubicBezTo>
                    <a:pt x="54" y="50"/>
                    <a:pt x="64" y="39"/>
                    <a:pt x="77" y="31"/>
                  </a:cubicBezTo>
                  <a:cubicBezTo>
                    <a:pt x="62" y="8"/>
                    <a:pt x="62" y="8"/>
                    <a:pt x="62" y="8"/>
                  </a:cubicBezTo>
                  <a:moveTo>
                    <a:pt x="248" y="136"/>
                  </a:moveTo>
                  <a:cubicBezTo>
                    <a:pt x="219" y="130"/>
                    <a:pt x="219" y="130"/>
                    <a:pt x="219" y="130"/>
                  </a:cubicBezTo>
                  <a:cubicBezTo>
                    <a:pt x="219" y="130"/>
                    <a:pt x="219" y="130"/>
                    <a:pt x="219" y="130"/>
                  </a:cubicBezTo>
                  <a:cubicBezTo>
                    <a:pt x="228" y="90"/>
                    <a:pt x="210" y="49"/>
                    <a:pt x="175" y="29"/>
                  </a:cubicBezTo>
                  <a:cubicBezTo>
                    <a:pt x="173" y="28"/>
                    <a:pt x="171" y="27"/>
                    <a:pt x="169" y="26"/>
                  </a:cubicBezTo>
                  <a:cubicBezTo>
                    <a:pt x="169" y="26"/>
                    <a:pt x="169" y="26"/>
                    <a:pt x="169" y="26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4" y="1"/>
                    <a:pt x="187" y="2"/>
                    <a:pt x="189" y="4"/>
                  </a:cubicBezTo>
                  <a:cubicBezTo>
                    <a:pt x="212" y="17"/>
                    <a:pt x="230" y="37"/>
                    <a:pt x="240" y="61"/>
                  </a:cubicBezTo>
                  <a:cubicBezTo>
                    <a:pt x="251" y="85"/>
                    <a:pt x="253" y="111"/>
                    <a:pt x="248" y="136"/>
                  </a:cubicBezTo>
                  <a:cubicBezTo>
                    <a:pt x="248" y="136"/>
                    <a:pt x="248" y="136"/>
                    <a:pt x="248" y="136"/>
                  </a:cubicBezTo>
                  <a:moveTo>
                    <a:pt x="220" y="130"/>
                  </a:moveTo>
                  <a:cubicBezTo>
                    <a:pt x="247" y="135"/>
                    <a:pt x="247" y="135"/>
                    <a:pt x="247" y="135"/>
                  </a:cubicBezTo>
                  <a:cubicBezTo>
                    <a:pt x="258" y="84"/>
                    <a:pt x="235" y="31"/>
                    <a:pt x="189" y="5"/>
                  </a:cubicBezTo>
                  <a:cubicBezTo>
                    <a:pt x="187" y="3"/>
                    <a:pt x="184" y="2"/>
                    <a:pt x="182" y="1"/>
                  </a:cubicBezTo>
                  <a:cubicBezTo>
                    <a:pt x="170" y="25"/>
                    <a:pt x="170" y="25"/>
                    <a:pt x="170" y="25"/>
                  </a:cubicBezTo>
                  <a:cubicBezTo>
                    <a:pt x="172" y="26"/>
                    <a:pt x="174" y="27"/>
                    <a:pt x="175" y="28"/>
                  </a:cubicBezTo>
                  <a:cubicBezTo>
                    <a:pt x="211" y="49"/>
                    <a:pt x="229" y="90"/>
                    <a:pt x="220" y="130"/>
                  </a:cubicBez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86" name="Freeform 12012"/>
            <p:cNvSpPr>
              <a:spLocks noEditPoints="1"/>
            </p:cNvSpPr>
            <p:nvPr/>
          </p:nvSpPr>
          <p:spPr bwMode="auto">
            <a:xfrm>
              <a:off x="-1268303" y="186371"/>
              <a:ext cx="5295841" cy="5706408"/>
            </a:xfrm>
            <a:custGeom>
              <a:avLst/>
              <a:gdLst>
                <a:gd name="T0" fmla="*/ 143 w 337"/>
                <a:gd name="T1" fmla="*/ 363 h 363"/>
                <a:gd name="T2" fmla="*/ 142 w 337"/>
                <a:gd name="T3" fmla="*/ 362 h 363"/>
                <a:gd name="T4" fmla="*/ 58 w 337"/>
                <a:gd name="T5" fmla="*/ 319 h 363"/>
                <a:gd name="T6" fmla="*/ 8 w 337"/>
                <a:gd name="T7" fmla="*/ 235 h 363"/>
                <a:gd name="T8" fmla="*/ 6 w 337"/>
                <a:gd name="T9" fmla="*/ 152 h 363"/>
                <a:gd name="T10" fmla="*/ 6 w 337"/>
                <a:gd name="T11" fmla="*/ 151 h 363"/>
                <a:gd name="T12" fmla="*/ 47 w 337"/>
                <a:gd name="T13" fmla="*/ 160 h 363"/>
                <a:gd name="T14" fmla="*/ 47 w 337"/>
                <a:gd name="T15" fmla="*/ 160 h 363"/>
                <a:gd name="T16" fmla="*/ 48 w 337"/>
                <a:gd name="T17" fmla="*/ 225 h 363"/>
                <a:gd name="T18" fmla="*/ 151 w 337"/>
                <a:gd name="T19" fmla="*/ 322 h 363"/>
                <a:gd name="T20" fmla="*/ 151 w 337"/>
                <a:gd name="T21" fmla="*/ 322 h 363"/>
                <a:gd name="T22" fmla="*/ 143 w 337"/>
                <a:gd name="T23" fmla="*/ 363 h 363"/>
                <a:gd name="T24" fmla="*/ 7 w 337"/>
                <a:gd name="T25" fmla="*/ 152 h 363"/>
                <a:gd name="T26" fmla="*/ 9 w 337"/>
                <a:gd name="T27" fmla="*/ 235 h 363"/>
                <a:gd name="T28" fmla="*/ 142 w 337"/>
                <a:gd name="T29" fmla="*/ 361 h 363"/>
                <a:gd name="T30" fmla="*/ 150 w 337"/>
                <a:gd name="T31" fmla="*/ 323 h 363"/>
                <a:gd name="T32" fmla="*/ 47 w 337"/>
                <a:gd name="T33" fmla="*/ 225 h 363"/>
                <a:gd name="T34" fmla="*/ 46 w 337"/>
                <a:gd name="T35" fmla="*/ 161 h 363"/>
                <a:gd name="T36" fmla="*/ 7 w 337"/>
                <a:gd name="T37" fmla="*/ 152 h 363"/>
                <a:gd name="T38" fmla="*/ 291 w 337"/>
                <a:gd name="T39" fmla="*/ 326 h 363"/>
                <a:gd name="T40" fmla="*/ 265 w 337"/>
                <a:gd name="T41" fmla="*/ 294 h 363"/>
                <a:gd name="T42" fmla="*/ 265 w 337"/>
                <a:gd name="T43" fmla="*/ 293 h 363"/>
                <a:gd name="T44" fmla="*/ 300 w 337"/>
                <a:gd name="T45" fmla="*/ 249 h 363"/>
                <a:gd name="T46" fmla="*/ 300 w 337"/>
                <a:gd name="T47" fmla="*/ 249 h 363"/>
                <a:gd name="T48" fmla="*/ 300 w 337"/>
                <a:gd name="T49" fmla="*/ 249 h 363"/>
                <a:gd name="T50" fmla="*/ 337 w 337"/>
                <a:gd name="T51" fmla="*/ 267 h 363"/>
                <a:gd name="T52" fmla="*/ 337 w 337"/>
                <a:gd name="T53" fmla="*/ 267 h 363"/>
                <a:gd name="T54" fmla="*/ 291 w 337"/>
                <a:gd name="T55" fmla="*/ 325 h 363"/>
                <a:gd name="T56" fmla="*/ 291 w 337"/>
                <a:gd name="T57" fmla="*/ 326 h 363"/>
                <a:gd name="T58" fmla="*/ 266 w 337"/>
                <a:gd name="T59" fmla="*/ 294 h 363"/>
                <a:gd name="T60" fmla="*/ 291 w 337"/>
                <a:gd name="T61" fmla="*/ 324 h 363"/>
                <a:gd name="T62" fmla="*/ 336 w 337"/>
                <a:gd name="T63" fmla="*/ 267 h 363"/>
                <a:gd name="T64" fmla="*/ 300 w 337"/>
                <a:gd name="T65" fmla="*/ 250 h 363"/>
                <a:gd name="T66" fmla="*/ 266 w 337"/>
                <a:gd name="T67" fmla="*/ 294 h 363"/>
                <a:gd name="T68" fmla="*/ 292 w 337"/>
                <a:gd name="T69" fmla="*/ 117 h 363"/>
                <a:gd name="T70" fmla="*/ 292 w 337"/>
                <a:gd name="T71" fmla="*/ 117 h 363"/>
                <a:gd name="T72" fmla="*/ 143 w 337"/>
                <a:gd name="T73" fmla="*/ 59 h 363"/>
                <a:gd name="T74" fmla="*/ 134 w 337"/>
                <a:gd name="T75" fmla="*/ 62 h 363"/>
                <a:gd name="T76" fmla="*/ 134 w 337"/>
                <a:gd name="T77" fmla="*/ 62 h 363"/>
                <a:gd name="T78" fmla="*/ 120 w 337"/>
                <a:gd name="T79" fmla="*/ 23 h 363"/>
                <a:gd name="T80" fmla="*/ 121 w 337"/>
                <a:gd name="T81" fmla="*/ 23 h 363"/>
                <a:gd name="T82" fmla="*/ 133 w 337"/>
                <a:gd name="T83" fmla="*/ 19 h 363"/>
                <a:gd name="T84" fmla="*/ 243 w 337"/>
                <a:gd name="T85" fmla="*/ 25 h 363"/>
                <a:gd name="T86" fmla="*/ 327 w 337"/>
                <a:gd name="T87" fmla="*/ 94 h 363"/>
                <a:gd name="T88" fmla="*/ 327 w 337"/>
                <a:gd name="T89" fmla="*/ 95 h 363"/>
                <a:gd name="T90" fmla="*/ 292 w 337"/>
                <a:gd name="T91" fmla="*/ 117 h 363"/>
                <a:gd name="T92" fmla="*/ 179 w 337"/>
                <a:gd name="T93" fmla="*/ 54 h 363"/>
                <a:gd name="T94" fmla="*/ 293 w 337"/>
                <a:gd name="T95" fmla="*/ 116 h 363"/>
                <a:gd name="T96" fmla="*/ 326 w 337"/>
                <a:gd name="T97" fmla="*/ 94 h 363"/>
                <a:gd name="T98" fmla="*/ 133 w 337"/>
                <a:gd name="T99" fmla="*/ 20 h 363"/>
                <a:gd name="T100" fmla="*/ 121 w 337"/>
                <a:gd name="T101" fmla="*/ 24 h 363"/>
                <a:gd name="T102" fmla="*/ 134 w 337"/>
                <a:gd name="T103" fmla="*/ 61 h 363"/>
                <a:gd name="T104" fmla="*/ 143 w 337"/>
                <a:gd name="T105" fmla="*/ 58 h 363"/>
                <a:gd name="T106" fmla="*/ 179 w 337"/>
                <a:gd name="T107" fmla="*/ 54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7" h="363">
                  <a:moveTo>
                    <a:pt x="143" y="363"/>
                  </a:moveTo>
                  <a:cubicBezTo>
                    <a:pt x="142" y="362"/>
                    <a:pt x="142" y="362"/>
                    <a:pt x="142" y="362"/>
                  </a:cubicBezTo>
                  <a:cubicBezTo>
                    <a:pt x="111" y="356"/>
                    <a:pt x="82" y="341"/>
                    <a:pt x="58" y="319"/>
                  </a:cubicBezTo>
                  <a:cubicBezTo>
                    <a:pt x="34" y="296"/>
                    <a:pt x="16" y="267"/>
                    <a:pt x="8" y="235"/>
                  </a:cubicBezTo>
                  <a:cubicBezTo>
                    <a:pt x="1" y="208"/>
                    <a:pt x="0" y="179"/>
                    <a:pt x="6" y="152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47" y="160"/>
                    <a:pt x="47" y="160"/>
                    <a:pt x="47" y="160"/>
                  </a:cubicBezTo>
                  <a:cubicBezTo>
                    <a:pt x="47" y="160"/>
                    <a:pt x="47" y="160"/>
                    <a:pt x="47" y="160"/>
                  </a:cubicBezTo>
                  <a:cubicBezTo>
                    <a:pt x="42" y="182"/>
                    <a:pt x="42" y="203"/>
                    <a:pt x="48" y="225"/>
                  </a:cubicBezTo>
                  <a:cubicBezTo>
                    <a:pt x="61" y="274"/>
                    <a:pt x="101" y="311"/>
                    <a:pt x="151" y="322"/>
                  </a:cubicBezTo>
                  <a:cubicBezTo>
                    <a:pt x="151" y="322"/>
                    <a:pt x="151" y="322"/>
                    <a:pt x="151" y="322"/>
                  </a:cubicBezTo>
                  <a:cubicBezTo>
                    <a:pt x="143" y="363"/>
                    <a:pt x="143" y="363"/>
                    <a:pt x="143" y="363"/>
                  </a:cubicBezTo>
                  <a:moveTo>
                    <a:pt x="7" y="152"/>
                  </a:moveTo>
                  <a:cubicBezTo>
                    <a:pt x="1" y="179"/>
                    <a:pt x="2" y="208"/>
                    <a:pt x="9" y="235"/>
                  </a:cubicBezTo>
                  <a:cubicBezTo>
                    <a:pt x="26" y="299"/>
                    <a:pt x="77" y="347"/>
                    <a:pt x="142" y="361"/>
                  </a:cubicBezTo>
                  <a:cubicBezTo>
                    <a:pt x="150" y="323"/>
                    <a:pt x="150" y="323"/>
                    <a:pt x="150" y="323"/>
                  </a:cubicBezTo>
                  <a:cubicBezTo>
                    <a:pt x="100" y="312"/>
                    <a:pt x="60" y="275"/>
                    <a:pt x="47" y="225"/>
                  </a:cubicBezTo>
                  <a:cubicBezTo>
                    <a:pt x="41" y="204"/>
                    <a:pt x="41" y="182"/>
                    <a:pt x="46" y="161"/>
                  </a:cubicBezTo>
                  <a:cubicBezTo>
                    <a:pt x="7" y="152"/>
                    <a:pt x="7" y="152"/>
                    <a:pt x="7" y="152"/>
                  </a:cubicBezTo>
                  <a:moveTo>
                    <a:pt x="291" y="326"/>
                  </a:moveTo>
                  <a:cubicBezTo>
                    <a:pt x="265" y="294"/>
                    <a:pt x="265" y="294"/>
                    <a:pt x="265" y="294"/>
                  </a:cubicBezTo>
                  <a:cubicBezTo>
                    <a:pt x="265" y="293"/>
                    <a:pt x="265" y="293"/>
                    <a:pt x="265" y="293"/>
                  </a:cubicBezTo>
                  <a:cubicBezTo>
                    <a:pt x="279" y="281"/>
                    <a:pt x="291" y="266"/>
                    <a:pt x="300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37" y="267"/>
                    <a:pt x="337" y="267"/>
                    <a:pt x="337" y="267"/>
                  </a:cubicBezTo>
                  <a:cubicBezTo>
                    <a:pt x="337" y="267"/>
                    <a:pt x="337" y="267"/>
                    <a:pt x="337" y="267"/>
                  </a:cubicBezTo>
                  <a:cubicBezTo>
                    <a:pt x="326" y="290"/>
                    <a:pt x="310" y="310"/>
                    <a:pt x="291" y="325"/>
                  </a:cubicBezTo>
                  <a:cubicBezTo>
                    <a:pt x="291" y="326"/>
                    <a:pt x="291" y="326"/>
                    <a:pt x="291" y="326"/>
                  </a:cubicBezTo>
                  <a:moveTo>
                    <a:pt x="266" y="294"/>
                  </a:moveTo>
                  <a:cubicBezTo>
                    <a:pt x="291" y="324"/>
                    <a:pt x="291" y="324"/>
                    <a:pt x="291" y="324"/>
                  </a:cubicBezTo>
                  <a:cubicBezTo>
                    <a:pt x="310" y="309"/>
                    <a:pt x="325" y="289"/>
                    <a:pt x="336" y="267"/>
                  </a:cubicBezTo>
                  <a:cubicBezTo>
                    <a:pt x="300" y="250"/>
                    <a:pt x="300" y="250"/>
                    <a:pt x="300" y="250"/>
                  </a:cubicBezTo>
                  <a:cubicBezTo>
                    <a:pt x="292" y="267"/>
                    <a:pt x="280" y="282"/>
                    <a:pt x="266" y="294"/>
                  </a:cubicBezTo>
                  <a:moveTo>
                    <a:pt x="292" y="117"/>
                  </a:moveTo>
                  <a:cubicBezTo>
                    <a:pt x="292" y="117"/>
                    <a:pt x="292" y="117"/>
                    <a:pt x="292" y="117"/>
                  </a:cubicBezTo>
                  <a:cubicBezTo>
                    <a:pt x="260" y="67"/>
                    <a:pt x="201" y="44"/>
                    <a:pt x="143" y="59"/>
                  </a:cubicBezTo>
                  <a:cubicBezTo>
                    <a:pt x="141" y="60"/>
                    <a:pt x="138" y="61"/>
                    <a:pt x="134" y="62"/>
                  </a:cubicBezTo>
                  <a:cubicBezTo>
                    <a:pt x="134" y="62"/>
                    <a:pt x="134" y="62"/>
                    <a:pt x="134" y="62"/>
                  </a:cubicBezTo>
                  <a:cubicBezTo>
                    <a:pt x="120" y="23"/>
                    <a:pt x="120" y="23"/>
                    <a:pt x="120" y="23"/>
                  </a:cubicBezTo>
                  <a:cubicBezTo>
                    <a:pt x="121" y="23"/>
                    <a:pt x="121" y="23"/>
                    <a:pt x="121" y="23"/>
                  </a:cubicBezTo>
                  <a:cubicBezTo>
                    <a:pt x="125" y="21"/>
                    <a:pt x="129" y="20"/>
                    <a:pt x="133" y="19"/>
                  </a:cubicBezTo>
                  <a:cubicBezTo>
                    <a:pt x="170" y="9"/>
                    <a:pt x="208" y="11"/>
                    <a:pt x="243" y="25"/>
                  </a:cubicBezTo>
                  <a:cubicBezTo>
                    <a:pt x="277" y="39"/>
                    <a:pt x="307" y="63"/>
                    <a:pt x="327" y="94"/>
                  </a:cubicBezTo>
                  <a:cubicBezTo>
                    <a:pt x="327" y="95"/>
                    <a:pt x="327" y="95"/>
                    <a:pt x="327" y="95"/>
                  </a:cubicBezTo>
                  <a:cubicBezTo>
                    <a:pt x="292" y="117"/>
                    <a:pt x="292" y="117"/>
                    <a:pt x="292" y="117"/>
                  </a:cubicBezTo>
                  <a:moveTo>
                    <a:pt x="179" y="54"/>
                  </a:moveTo>
                  <a:cubicBezTo>
                    <a:pt x="224" y="54"/>
                    <a:pt x="267" y="76"/>
                    <a:pt x="293" y="116"/>
                  </a:cubicBezTo>
                  <a:cubicBezTo>
                    <a:pt x="326" y="94"/>
                    <a:pt x="326" y="94"/>
                    <a:pt x="326" y="94"/>
                  </a:cubicBezTo>
                  <a:cubicBezTo>
                    <a:pt x="284" y="30"/>
                    <a:pt x="207" y="0"/>
                    <a:pt x="133" y="20"/>
                  </a:cubicBezTo>
                  <a:cubicBezTo>
                    <a:pt x="129" y="21"/>
                    <a:pt x="125" y="22"/>
                    <a:pt x="121" y="24"/>
                  </a:cubicBezTo>
                  <a:cubicBezTo>
                    <a:pt x="134" y="61"/>
                    <a:pt x="134" y="61"/>
                    <a:pt x="134" y="61"/>
                  </a:cubicBezTo>
                  <a:cubicBezTo>
                    <a:pt x="138" y="60"/>
                    <a:pt x="141" y="59"/>
                    <a:pt x="143" y="58"/>
                  </a:cubicBezTo>
                  <a:cubicBezTo>
                    <a:pt x="155" y="55"/>
                    <a:pt x="167" y="54"/>
                    <a:pt x="179" y="54"/>
                  </a:cubicBezTo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87" name="Freeform 12013"/>
            <p:cNvSpPr>
              <a:spLocks noEditPoints="1"/>
            </p:cNvSpPr>
            <p:nvPr/>
          </p:nvSpPr>
          <p:spPr bwMode="auto">
            <a:xfrm>
              <a:off x="-1065326" y="3189500"/>
              <a:ext cx="378274" cy="297546"/>
            </a:xfrm>
            <a:custGeom>
              <a:avLst/>
              <a:gdLst>
                <a:gd name="T0" fmla="*/ 21 w 24"/>
                <a:gd name="T1" fmla="*/ 19 h 19"/>
                <a:gd name="T2" fmla="*/ 3 w 24"/>
                <a:gd name="T3" fmla="*/ 19 h 19"/>
                <a:gd name="T4" fmla="*/ 0 w 24"/>
                <a:gd name="T5" fmla="*/ 15 h 19"/>
                <a:gd name="T6" fmla="*/ 0 w 24"/>
                <a:gd name="T7" fmla="*/ 4 h 19"/>
                <a:gd name="T8" fmla="*/ 3 w 24"/>
                <a:gd name="T9" fmla="*/ 0 h 19"/>
                <a:gd name="T10" fmla="*/ 21 w 24"/>
                <a:gd name="T11" fmla="*/ 0 h 19"/>
                <a:gd name="T12" fmla="*/ 24 w 24"/>
                <a:gd name="T13" fmla="*/ 4 h 19"/>
                <a:gd name="T14" fmla="*/ 24 w 24"/>
                <a:gd name="T15" fmla="*/ 15 h 19"/>
                <a:gd name="T16" fmla="*/ 21 w 24"/>
                <a:gd name="T17" fmla="*/ 19 h 19"/>
                <a:gd name="T18" fmla="*/ 3 w 24"/>
                <a:gd name="T19" fmla="*/ 1 h 19"/>
                <a:gd name="T20" fmla="*/ 0 w 24"/>
                <a:gd name="T21" fmla="*/ 4 h 19"/>
                <a:gd name="T22" fmla="*/ 0 w 24"/>
                <a:gd name="T23" fmla="*/ 15 h 19"/>
                <a:gd name="T24" fmla="*/ 3 w 24"/>
                <a:gd name="T25" fmla="*/ 18 h 19"/>
                <a:gd name="T26" fmla="*/ 21 w 24"/>
                <a:gd name="T27" fmla="*/ 18 h 19"/>
                <a:gd name="T28" fmla="*/ 24 w 24"/>
                <a:gd name="T29" fmla="*/ 15 h 19"/>
                <a:gd name="T30" fmla="*/ 24 w 24"/>
                <a:gd name="T31" fmla="*/ 4 h 19"/>
                <a:gd name="T32" fmla="*/ 21 w 24"/>
                <a:gd name="T33" fmla="*/ 1 h 19"/>
                <a:gd name="T34" fmla="*/ 3 w 24"/>
                <a:gd name="T35" fmla="*/ 1 h 19"/>
                <a:gd name="T36" fmla="*/ 20 w 24"/>
                <a:gd name="T37" fmla="*/ 13 h 19"/>
                <a:gd name="T38" fmla="*/ 6 w 24"/>
                <a:gd name="T39" fmla="*/ 13 h 19"/>
                <a:gd name="T40" fmla="*/ 4 w 24"/>
                <a:gd name="T41" fmla="*/ 11 h 19"/>
                <a:gd name="T42" fmla="*/ 6 w 24"/>
                <a:gd name="T43" fmla="*/ 9 h 19"/>
                <a:gd name="T44" fmla="*/ 20 w 24"/>
                <a:gd name="T45" fmla="*/ 9 h 19"/>
                <a:gd name="T46" fmla="*/ 22 w 24"/>
                <a:gd name="T47" fmla="*/ 11 h 19"/>
                <a:gd name="T48" fmla="*/ 20 w 24"/>
                <a:gd name="T49" fmla="*/ 13 h 19"/>
                <a:gd name="T50" fmla="*/ 6 w 24"/>
                <a:gd name="T51" fmla="*/ 10 h 19"/>
                <a:gd name="T52" fmla="*/ 5 w 24"/>
                <a:gd name="T53" fmla="*/ 11 h 19"/>
                <a:gd name="T54" fmla="*/ 6 w 24"/>
                <a:gd name="T55" fmla="*/ 12 h 19"/>
                <a:gd name="T56" fmla="*/ 20 w 24"/>
                <a:gd name="T57" fmla="*/ 12 h 19"/>
                <a:gd name="T58" fmla="*/ 21 w 24"/>
                <a:gd name="T59" fmla="*/ 11 h 19"/>
                <a:gd name="T60" fmla="*/ 20 w 24"/>
                <a:gd name="T61" fmla="*/ 10 h 19"/>
                <a:gd name="T62" fmla="*/ 6 w 24"/>
                <a:gd name="T63" fmla="*/ 10 h 19"/>
                <a:gd name="T64" fmla="*/ 20 w 24"/>
                <a:gd name="T65" fmla="*/ 7 h 19"/>
                <a:gd name="T66" fmla="*/ 4 w 24"/>
                <a:gd name="T67" fmla="*/ 7 h 19"/>
                <a:gd name="T68" fmla="*/ 2 w 24"/>
                <a:gd name="T69" fmla="*/ 5 h 19"/>
                <a:gd name="T70" fmla="*/ 4 w 24"/>
                <a:gd name="T71" fmla="*/ 3 h 19"/>
                <a:gd name="T72" fmla="*/ 20 w 24"/>
                <a:gd name="T73" fmla="*/ 3 h 19"/>
                <a:gd name="T74" fmla="*/ 22 w 24"/>
                <a:gd name="T75" fmla="*/ 5 h 19"/>
                <a:gd name="T76" fmla="*/ 20 w 24"/>
                <a:gd name="T77" fmla="*/ 7 h 19"/>
                <a:gd name="T78" fmla="*/ 4 w 24"/>
                <a:gd name="T79" fmla="*/ 4 h 19"/>
                <a:gd name="T80" fmla="*/ 3 w 24"/>
                <a:gd name="T81" fmla="*/ 5 h 19"/>
                <a:gd name="T82" fmla="*/ 4 w 24"/>
                <a:gd name="T83" fmla="*/ 6 h 19"/>
                <a:gd name="T84" fmla="*/ 20 w 24"/>
                <a:gd name="T85" fmla="*/ 6 h 19"/>
                <a:gd name="T86" fmla="*/ 21 w 24"/>
                <a:gd name="T87" fmla="*/ 5 h 19"/>
                <a:gd name="T88" fmla="*/ 20 w 24"/>
                <a:gd name="T89" fmla="*/ 4 h 19"/>
                <a:gd name="T90" fmla="*/ 4 w 24"/>
                <a:gd name="T91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" h="19">
                  <a:moveTo>
                    <a:pt x="21" y="19"/>
                  </a:moveTo>
                  <a:cubicBezTo>
                    <a:pt x="3" y="19"/>
                    <a:pt x="3" y="19"/>
                    <a:pt x="3" y="19"/>
                  </a:cubicBezTo>
                  <a:cubicBezTo>
                    <a:pt x="1" y="19"/>
                    <a:pt x="0" y="17"/>
                    <a:pt x="0" y="1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0"/>
                    <a:pt x="24" y="2"/>
                    <a:pt x="24" y="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3" y="19"/>
                    <a:pt x="21" y="19"/>
                  </a:cubicBezTo>
                  <a:moveTo>
                    <a:pt x="3" y="1"/>
                  </a:moveTo>
                  <a:cubicBezTo>
                    <a:pt x="2" y="1"/>
                    <a:pt x="0" y="2"/>
                    <a:pt x="0" y="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2" y="18"/>
                    <a:pt x="3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2" y="18"/>
                    <a:pt x="24" y="17"/>
                    <a:pt x="24" y="15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2"/>
                    <a:pt x="22" y="1"/>
                    <a:pt x="21" y="1"/>
                  </a:cubicBezTo>
                  <a:cubicBezTo>
                    <a:pt x="3" y="1"/>
                    <a:pt x="3" y="1"/>
                    <a:pt x="3" y="1"/>
                  </a:cubicBezTo>
                  <a:moveTo>
                    <a:pt x="20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5" y="13"/>
                    <a:pt x="4" y="12"/>
                    <a:pt x="4" y="11"/>
                  </a:cubicBezTo>
                  <a:cubicBezTo>
                    <a:pt x="4" y="10"/>
                    <a:pt x="5" y="9"/>
                    <a:pt x="6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9"/>
                    <a:pt x="22" y="10"/>
                    <a:pt x="22" y="11"/>
                  </a:cubicBezTo>
                  <a:cubicBezTo>
                    <a:pt x="22" y="12"/>
                    <a:pt x="21" y="13"/>
                    <a:pt x="20" y="13"/>
                  </a:cubicBezTo>
                  <a:moveTo>
                    <a:pt x="6" y="10"/>
                  </a:moveTo>
                  <a:cubicBezTo>
                    <a:pt x="5" y="10"/>
                    <a:pt x="5" y="10"/>
                    <a:pt x="5" y="11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1" y="12"/>
                    <a:pt x="21" y="12"/>
                    <a:pt x="21" y="11"/>
                  </a:cubicBezTo>
                  <a:cubicBezTo>
                    <a:pt x="21" y="10"/>
                    <a:pt x="21" y="10"/>
                    <a:pt x="20" y="10"/>
                  </a:cubicBezTo>
                  <a:cubicBezTo>
                    <a:pt x="6" y="10"/>
                    <a:pt x="6" y="10"/>
                    <a:pt x="6" y="10"/>
                  </a:cubicBezTo>
                  <a:moveTo>
                    <a:pt x="20" y="7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3" y="7"/>
                    <a:pt x="2" y="6"/>
                    <a:pt x="2" y="5"/>
                  </a:cubicBezTo>
                  <a:cubicBezTo>
                    <a:pt x="2" y="4"/>
                    <a:pt x="3" y="3"/>
                    <a:pt x="4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1" y="3"/>
                    <a:pt x="22" y="4"/>
                    <a:pt x="22" y="5"/>
                  </a:cubicBezTo>
                  <a:cubicBezTo>
                    <a:pt x="22" y="6"/>
                    <a:pt x="21" y="7"/>
                    <a:pt x="20" y="7"/>
                  </a:cubicBezTo>
                  <a:moveTo>
                    <a:pt x="4" y="4"/>
                  </a:moveTo>
                  <a:cubicBezTo>
                    <a:pt x="3" y="4"/>
                    <a:pt x="3" y="4"/>
                    <a:pt x="3" y="5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5"/>
                  </a:cubicBezTo>
                  <a:cubicBezTo>
                    <a:pt x="21" y="4"/>
                    <a:pt x="21" y="4"/>
                    <a:pt x="20" y="4"/>
                  </a:cubicBezTo>
                  <a:cubicBezTo>
                    <a:pt x="4" y="4"/>
                    <a:pt x="4" y="4"/>
                    <a:pt x="4" y="4"/>
                  </a:cubicBezTo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88" name="Freeform 12014"/>
            <p:cNvSpPr>
              <a:spLocks noEditPoints="1"/>
            </p:cNvSpPr>
            <p:nvPr/>
          </p:nvSpPr>
          <p:spPr bwMode="auto">
            <a:xfrm>
              <a:off x="-892335" y="3470901"/>
              <a:ext cx="221429" cy="126861"/>
            </a:xfrm>
            <a:custGeom>
              <a:avLst/>
              <a:gdLst>
                <a:gd name="T0" fmla="*/ 96 w 96"/>
                <a:gd name="T1" fmla="*/ 55 h 55"/>
                <a:gd name="T2" fmla="*/ 0 w 96"/>
                <a:gd name="T3" fmla="*/ 0 h 55"/>
                <a:gd name="T4" fmla="*/ 69 w 96"/>
                <a:gd name="T5" fmla="*/ 0 h 55"/>
                <a:gd name="T6" fmla="*/ 69 w 96"/>
                <a:gd name="T7" fmla="*/ 0 h 55"/>
                <a:gd name="T8" fmla="*/ 96 w 96"/>
                <a:gd name="T9" fmla="*/ 55 h 55"/>
                <a:gd name="T10" fmla="*/ 14 w 96"/>
                <a:gd name="T11" fmla="*/ 0 h 55"/>
                <a:gd name="T12" fmla="*/ 89 w 96"/>
                <a:gd name="T13" fmla="*/ 48 h 55"/>
                <a:gd name="T14" fmla="*/ 62 w 96"/>
                <a:gd name="T15" fmla="*/ 0 h 55"/>
                <a:gd name="T16" fmla="*/ 14 w 96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55">
                  <a:moveTo>
                    <a:pt x="96" y="55"/>
                  </a:moveTo>
                  <a:lnTo>
                    <a:pt x="0" y="0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96" y="55"/>
                  </a:lnTo>
                  <a:close/>
                  <a:moveTo>
                    <a:pt x="14" y="0"/>
                  </a:moveTo>
                  <a:lnTo>
                    <a:pt x="89" y="48"/>
                  </a:lnTo>
                  <a:lnTo>
                    <a:pt x="62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89" name="Freeform 12015"/>
            <p:cNvSpPr>
              <a:spLocks noEditPoints="1"/>
            </p:cNvSpPr>
            <p:nvPr/>
          </p:nvSpPr>
          <p:spPr bwMode="auto">
            <a:xfrm>
              <a:off x="-892335" y="3470901"/>
              <a:ext cx="221429" cy="126861"/>
            </a:xfrm>
            <a:custGeom>
              <a:avLst/>
              <a:gdLst>
                <a:gd name="T0" fmla="*/ 96 w 96"/>
                <a:gd name="T1" fmla="*/ 55 h 55"/>
                <a:gd name="T2" fmla="*/ 0 w 96"/>
                <a:gd name="T3" fmla="*/ 0 h 55"/>
                <a:gd name="T4" fmla="*/ 69 w 96"/>
                <a:gd name="T5" fmla="*/ 0 h 55"/>
                <a:gd name="T6" fmla="*/ 69 w 96"/>
                <a:gd name="T7" fmla="*/ 0 h 55"/>
                <a:gd name="T8" fmla="*/ 96 w 96"/>
                <a:gd name="T9" fmla="*/ 55 h 55"/>
                <a:gd name="T10" fmla="*/ 14 w 96"/>
                <a:gd name="T11" fmla="*/ 0 h 55"/>
                <a:gd name="T12" fmla="*/ 89 w 96"/>
                <a:gd name="T13" fmla="*/ 48 h 55"/>
                <a:gd name="T14" fmla="*/ 62 w 96"/>
                <a:gd name="T15" fmla="*/ 0 h 55"/>
                <a:gd name="T16" fmla="*/ 14 w 96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55">
                  <a:moveTo>
                    <a:pt x="96" y="55"/>
                  </a:moveTo>
                  <a:lnTo>
                    <a:pt x="0" y="0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96" y="55"/>
                  </a:lnTo>
                  <a:moveTo>
                    <a:pt x="14" y="0"/>
                  </a:moveTo>
                  <a:lnTo>
                    <a:pt x="89" y="48"/>
                  </a:lnTo>
                  <a:lnTo>
                    <a:pt x="62" y="0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0" name="Freeform 12027"/>
            <p:cNvSpPr>
              <a:spLocks noEditPoints="1"/>
            </p:cNvSpPr>
            <p:nvPr/>
          </p:nvSpPr>
          <p:spPr bwMode="auto">
            <a:xfrm>
              <a:off x="2299931" y="5092405"/>
              <a:ext cx="502828" cy="581251"/>
            </a:xfrm>
            <a:custGeom>
              <a:avLst/>
              <a:gdLst>
                <a:gd name="T0" fmla="*/ 218 w 218"/>
                <a:gd name="T1" fmla="*/ 252 h 252"/>
                <a:gd name="T2" fmla="*/ 0 w 218"/>
                <a:gd name="T3" fmla="*/ 224 h 252"/>
                <a:gd name="T4" fmla="*/ 13 w 218"/>
                <a:gd name="T5" fmla="*/ 0 h 252"/>
                <a:gd name="T6" fmla="*/ 13 w 218"/>
                <a:gd name="T7" fmla="*/ 0 h 252"/>
                <a:gd name="T8" fmla="*/ 218 w 218"/>
                <a:gd name="T9" fmla="*/ 252 h 252"/>
                <a:gd name="T10" fmla="*/ 6 w 218"/>
                <a:gd name="T11" fmla="*/ 224 h 252"/>
                <a:gd name="T12" fmla="*/ 218 w 218"/>
                <a:gd name="T13" fmla="*/ 252 h 252"/>
                <a:gd name="T14" fmla="*/ 13 w 218"/>
                <a:gd name="T15" fmla="*/ 6 h 252"/>
                <a:gd name="T16" fmla="*/ 6 w 218"/>
                <a:gd name="T17" fmla="*/ 224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8" h="252">
                  <a:moveTo>
                    <a:pt x="218" y="252"/>
                  </a:moveTo>
                  <a:lnTo>
                    <a:pt x="0" y="224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218" y="252"/>
                  </a:lnTo>
                  <a:close/>
                  <a:moveTo>
                    <a:pt x="6" y="224"/>
                  </a:moveTo>
                  <a:lnTo>
                    <a:pt x="218" y="252"/>
                  </a:lnTo>
                  <a:lnTo>
                    <a:pt x="13" y="6"/>
                  </a:lnTo>
                  <a:lnTo>
                    <a:pt x="6" y="2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1" name="Freeform 12028"/>
            <p:cNvSpPr>
              <a:spLocks noEditPoints="1"/>
            </p:cNvSpPr>
            <p:nvPr/>
          </p:nvSpPr>
          <p:spPr bwMode="auto">
            <a:xfrm>
              <a:off x="2299931" y="5092405"/>
              <a:ext cx="502828" cy="581251"/>
            </a:xfrm>
            <a:custGeom>
              <a:avLst/>
              <a:gdLst>
                <a:gd name="T0" fmla="*/ 218 w 218"/>
                <a:gd name="T1" fmla="*/ 252 h 252"/>
                <a:gd name="T2" fmla="*/ 0 w 218"/>
                <a:gd name="T3" fmla="*/ 224 h 252"/>
                <a:gd name="T4" fmla="*/ 13 w 218"/>
                <a:gd name="T5" fmla="*/ 0 h 252"/>
                <a:gd name="T6" fmla="*/ 13 w 218"/>
                <a:gd name="T7" fmla="*/ 0 h 252"/>
                <a:gd name="T8" fmla="*/ 218 w 218"/>
                <a:gd name="T9" fmla="*/ 252 h 252"/>
                <a:gd name="T10" fmla="*/ 6 w 218"/>
                <a:gd name="T11" fmla="*/ 224 h 252"/>
                <a:gd name="T12" fmla="*/ 218 w 218"/>
                <a:gd name="T13" fmla="*/ 252 h 252"/>
                <a:gd name="T14" fmla="*/ 13 w 218"/>
                <a:gd name="T15" fmla="*/ 6 h 252"/>
                <a:gd name="T16" fmla="*/ 6 w 218"/>
                <a:gd name="T17" fmla="*/ 224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8" h="252">
                  <a:moveTo>
                    <a:pt x="218" y="252"/>
                  </a:moveTo>
                  <a:lnTo>
                    <a:pt x="0" y="224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218" y="252"/>
                  </a:lnTo>
                  <a:moveTo>
                    <a:pt x="6" y="224"/>
                  </a:moveTo>
                  <a:lnTo>
                    <a:pt x="218" y="252"/>
                  </a:lnTo>
                  <a:lnTo>
                    <a:pt x="13" y="6"/>
                  </a:lnTo>
                  <a:lnTo>
                    <a:pt x="6" y="22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2" name="Freeform 12029"/>
            <p:cNvSpPr>
              <a:spLocks noEditPoints="1"/>
            </p:cNvSpPr>
            <p:nvPr/>
          </p:nvSpPr>
          <p:spPr bwMode="auto">
            <a:xfrm>
              <a:off x="2235348" y="5673656"/>
              <a:ext cx="362129" cy="189137"/>
            </a:xfrm>
            <a:custGeom>
              <a:avLst/>
              <a:gdLst>
                <a:gd name="T0" fmla="*/ 157 w 157"/>
                <a:gd name="T1" fmla="*/ 82 h 82"/>
                <a:gd name="T2" fmla="*/ 0 w 157"/>
                <a:gd name="T3" fmla="*/ 82 h 82"/>
                <a:gd name="T4" fmla="*/ 55 w 157"/>
                <a:gd name="T5" fmla="*/ 0 h 82"/>
                <a:gd name="T6" fmla="*/ 102 w 157"/>
                <a:gd name="T7" fmla="*/ 0 h 82"/>
                <a:gd name="T8" fmla="*/ 157 w 157"/>
                <a:gd name="T9" fmla="*/ 82 h 82"/>
                <a:gd name="T10" fmla="*/ 0 w 157"/>
                <a:gd name="T11" fmla="*/ 82 h 82"/>
                <a:gd name="T12" fmla="*/ 150 w 157"/>
                <a:gd name="T13" fmla="*/ 82 h 82"/>
                <a:gd name="T14" fmla="*/ 102 w 157"/>
                <a:gd name="T15" fmla="*/ 0 h 82"/>
                <a:gd name="T16" fmla="*/ 55 w 157"/>
                <a:gd name="T17" fmla="*/ 0 h 82"/>
                <a:gd name="T18" fmla="*/ 0 w 157"/>
                <a:gd name="T19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82">
                  <a:moveTo>
                    <a:pt x="157" y="82"/>
                  </a:moveTo>
                  <a:lnTo>
                    <a:pt x="0" y="82"/>
                  </a:lnTo>
                  <a:lnTo>
                    <a:pt x="55" y="0"/>
                  </a:lnTo>
                  <a:lnTo>
                    <a:pt x="102" y="0"/>
                  </a:lnTo>
                  <a:lnTo>
                    <a:pt x="157" y="82"/>
                  </a:lnTo>
                  <a:close/>
                  <a:moveTo>
                    <a:pt x="0" y="82"/>
                  </a:moveTo>
                  <a:lnTo>
                    <a:pt x="150" y="82"/>
                  </a:lnTo>
                  <a:lnTo>
                    <a:pt x="102" y="0"/>
                  </a:lnTo>
                  <a:lnTo>
                    <a:pt x="55" y="0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3" name="Freeform 12030"/>
            <p:cNvSpPr>
              <a:spLocks noEditPoints="1"/>
            </p:cNvSpPr>
            <p:nvPr/>
          </p:nvSpPr>
          <p:spPr bwMode="auto">
            <a:xfrm>
              <a:off x="2235348" y="5673656"/>
              <a:ext cx="362129" cy="189137"/>
            </a:xfrm>
            <a:custGeom>
              <a:avLst/>
              <a:gdLst>
                <a:gd name="T0" fmla="*/ 157 w 157"/>
                <a:gd name="T1" fmla="*/ 82 h 82"/>
                <a:gd name="T2" fmla="*/ 0 w 157"/>
                <a:gd name="T3" fmla="*/ 82 h 82"/>
                <a:gd name="T4" fmla="*/ 55 w 157"/>
                <a:gd name="T5" fmla="*/ 0 h 82"/>
                <a:gd name="T6" fmla="*/ 102 w 157"/>
                <a:gd name="T7" fmla="*/ 0 h 82"/>
                <a:gd name="T8" fmla="*/ 157 w 157"/>
                <a:gd name="T9" fmla="*/ 82 h 82"/>
                <a:gd name="T10" fmla="*/ 0 w 157"/>
                <a:gd name="T11" fmla="*/ 82 h 82"/>
                <a:gd name="T12" fmla="*/ 150 w 157"/>
                <a:gd name="T13" fmla="*/ 82 h 82"/>
                <a:gd name="T14" fmla="*/ 102 w 157"/>
                <a:gd name="T15" fmla="*/ 0 h 82"/>
                <a:gd name="T16" fmla="*/ 55 w 157"/>
                <a:gd name="T17" fmla="*/ 0 h 82"/>
                <a:gd name="T18" fmla="*/ 0 w 157"/>
                <a:gd name="T19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82">
                  <a:moveTo>
                    <a:pt x="157" y="82"/>
                  </a:moveTo>
                  <a:lnTo>
                    <a:pt x="0" y="82"/>
                  </a:lnTo>
                  <a:lnTo>
                    <a:pt x="55" y="0"/>
                  </a:lnTo>
                  <a:lnTo>
                    <a:pt x="102" y="0"/>
                  </a:lnTo>
                  <a:lnTo>
                    <a:pt x="157" y="82"/>
                  </a:lnTo>
                  <a:moveTo>
                    <a:pt x="0" y="82"/>
                  </a:moveTo>
                  <a:lnTo>
                    <a:pt x="150" y="82"/>
                  </a:lnTo>
                  <a:lnTo>
                    <a:pt x="102" y="0"/>
                  </a:lnTo>
                  <a:lnTo>
                    <a:pt x="55" y="0"/>
                  </a:lnTo>
                  <a:lnTo>
                    <a:pt x="0" y="8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4" name="Freeform 12031"/>
            <p:cNvSpPr>
              <a:spLocks noEditPoints="1"/>
            </p:cNvSpPr>
            <p:nvPr/>
          </p:nvSpPr>
          <p:spPr bwMode="auto">
            <a:xfrm>
              <a:off x="2502908" y="5295382"/>
              <a:ext cx="219123" cy="205284"/>
            </a:xfrm>
            <a:custGeom>
              <a:avLst/>
              <a:gdLst>
                <a:gd name="T0" fmla="*/ 75 w 95"/>
                <a:gd name="T1" fmla="*/ 89 h 89"/>
                <a:gd name="T2" fmla="*/ 55 w 95"/>
                <a:gd name="T3" fmla="*/ 68 h 89"/>
                <a:gd name="T4" fmla="*/ 68 w 95"/>
                <a:gd name="T5" fmla="*/ 21 h 89"/>
                <a:gd name="T6" fmla="*/ 14 w 95"/>
                <a:gd name="T7" fmla="*/ 21 h 89"/>
                <a:gd name="T8" fmla="*/ 0 w 95"/>
                <a:gd name="T9" fmla="*/ 0 h 89"/>
                <a:gd name="T10" fmla="*/ 0 w 95"/>
                <a:gd name="T11" fmla="*/ 0 h 89"/>
                <a:gd name="T12" fmla="*/ 95 w 95"/>
                <a:gd name="T13" fmla="*/ 0 h 89"/>
                <a:gd name="T14" fmla="*/ 95 w 95"/>
                <a:gd name="T15" fmla="*/ 0 h 89"/>
                <a:gd name="T16" fmla="*/ 75 w 95"/>
                <a:gd name="T17" fmla="*/ 89 h 89"/>
                <a:gd name="T18" fmla="*/ 61 w 95"/>
                <a:gd name="T19" fmla="*/ 68 h 89"/>
                <a:gd name="T20" fmla="*/ 75 w 95"/>
                <a:gd name="T21" fmla="*/ 89 h 89"/>
                <a:gd name="T22" fmla="*/ 95 w 95"/>
                <a:gd name="T23" fmla="*/ 0 h 89"/>
                <a:gd name="T24" fmla="*/ 0 w 95"/>
                <a:gd name="T25" fmla="*/ 0 h 89"/>
                <a:gd name="T26" fmla="*/ 14 w 95"/>
                <a:gd name="T27" fmla="*/ 14 h 89"/>
                <a:gd name="T28" fmla="*/ 75 w 95"/>
                <a:gd name="T29" fmla="*/ 14 h 89"/>
                <a:gd name="T30" fmla="*/ 61 w 95"/>
                <a:gd name="T31" fmla="*/ 6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" h="89">
                  <a:moveTo>
                    <a:pt x="75" y="89"/>
                  </a:moveTo>
                  <a:lnTo>
                    <a:pt x="55" y="68"/>
                  </a:lnTo>
                  <a:lnTo>
                    <a:pt x="68" y="21"/>
                  </a:lnTo>
                  <a:lnTo>
                    <a:pt x="14" y="21"/>
                  </a:lnTo>
                  <a:lnTo>
                    <a:pt x="0" y="0"/>
                  </a:lnTo>
                  <a:lnTo>
                    <a:pt x="0" y="0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75" y="89"/>
                  </a:lnTo>
                  <a:close/>
                  <a:moveTo>
                    <a:pt x="61" y="68"/>
                  </a:moveTo>
                  <a:lnTo>
                    <a:pt x="75" y="89"/>
                  </a:lnTo>
                  <a:lnTo>
                    <a:pt x="95" y="0"/>
                  </a:lnTo>
                  <a:lnTo>
                    <a:pt x="0" y="0"/>
                  </a:lnTo>
                  <a:lnTo>
                    <a:pt x="14" y="14"/>
                  </a:lnTo>
                  <a:lnTo>
                    <a:pt x="75" y="14"/>
                  </a:lnTo>
                  <a:lnTo>
                    <a:pt x="61" y="68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5" name="Freeform 12032"/>
            <p:cNvSpPr>
              <a:spLocks noEditPoints="1"/>
            </p:cNvSpPr>
            <p:nvPr/>
          </p:nvSpPr>
          <p:spPr bwMode="auto">
            <a:xfrm>
              <a:off x="2722031" y="5200814"/>
              <a:ext cx="94569" cy="94569"/>
            </a:xfrm>
            <a:custGeom>
              <a:avLst/>
              <a:gdLst>
                <a:gd name="T0" fmla="*/ 3 w 6"/>
                <a:gd name="T1" fmla="*/ 6 h 6"/>
                <a:gd name="T2" fmla="*/ 0 w 6"/>
                <a:gd name="T3" fmla="*/ 3 h 6"/>
                <a:gd name="T4" fmla="*/ 3 w 6"/>
                <a:gd name="T5" fmla="*/ 0 h 6"/>
                <a:gd name="T6" fmla="*/ 6 w 6"/>
                <a:gd name="T7" fmla="*/ 3 h 6"/>
                <a:gd name="T8" fmla="*/ 3 w 6"/>
                <a:gd name="T9" fmla="*/ 6 h 6"/>
                <a:gd name="T10" fmla="*/ 3 w 6"/>
                <a:gd name="T11" fmla="*/ 0 h 6"/>
                <a:gd name="T12" fmla="*/ 0 w 6"/>
                <a:gd name="T13" fmla="*/ 3 h 6"/>
                <a:gd name="T14" fmla="*/ 3 w 6"/>
                <a:gd name="T15" fmla="*/ 6 h 6"/>
                <a:gd name="T16" fmla="*/ 6 w 6"/>
                <a:gd name="T17" fmla="*/ 3 h 6"/>
                <a:gd name="T18" fmla="*/ 3 w 6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6">
                  <a:moveTo>
                    <a:pt x="3" y="6"/>
                  </a:move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5"/>
                    <a:pt x="5" y="6"/>
                    <a:pt x="3" y="6"/>
                  </a:cubicBezTo>
                  <a:close/>
                  <a:moveTo>
                    <a:pt x="3" y="0"/>
                  </a:moveTo>
                  <a:cubicBezTo>
                    <a:pt x="2" y="0"/>
                    <a:pt x="0" y="2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5" y="6"/>
                    <a:pt x="6" y="5"/>
                    <a:pt x="6" y="3"/>
                  </a:cubicBezTo>
                  <a:cubicBezTo>
                    <a:pt x="6" y="2"/>
                    <a:pt x="5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6" name="Freeform 12033"/>
            <p:cNvSpPr>
              <a:spLocks noEditPoints="1"/>
            </p:cNvSpPr>
            <p:nvPr/>
          </p:nvSpPr>
          <p:spPr bwMode="auto">
            <a:xfrm>
              <a:off x="3949116" y="2592105"/>
              <a:ext cx="375969" cy="297546"/>
            </a:xfrm>
            <a:custGeom>
              <a:avLst/>
              <a:gdLst>
                <a:gd name="T0" fmla="*/ 21 w 24"/>
                <a:gd name="T1" fmla="*/ 19 h 19"/>
                <a:gd name="T2" fmla="*/ 3 w 24"/>
                <a:gd name="T3" fmla="*/ 19 h 19"/>
                <a:gd name="T4" fmla="*/ 0 w 24"/>
                <a:gd name="T5" fmla="*/ 15 h 19"/>
                <a:gd name="T6" fmla="*/ 0 w 24"/>
                <a:gd name="T7" fmla="*/ 4 h 19"/>
                <a:gd name="T8" fmla="*/ 3 w 24"/>
                <a:gd name="T9" fmla="*/ 0 h 19"/>
                <a:gd name="T10" fmla="*/ 21 w 24"/>
                <a:gd name="T11" fmla="*/ 0 h 19"/>
                <a:gd name="T12" fmla="*/ 24 w 24"/>
                <a:gd name="T13" fmla="*/ 4 h 19"/>
                <a:gd name="T14" fmla="*/ 24 w 24"/>
                <a:gd name="T15" fmla="*/ 15 h 19"/>
                <a:gd name="T16" fmla="*/ 21 w 24"/>
                <a:gd name="T17" fmla="*/ 19 h 19"/>
                <a:gd name="T18" fmla="*/ 3 w 24"/>
                <a:gd name="T19" fmla="*/ 1 h 19"/>
                <a:gd name="T20" fmla="*/ 0 w 24"/>
                <a:gd name="T21" fmla="*/ 4 h 19"/>
                <a:gd name="T22" fmla="*/ 0 w 24"/>
                <a:gd name="T23" fmla="*/ 15 h 19"/>
                <a:gd name="T24" fmla="*/ 3 w 24"/>
                <a:gd name="T25" fmla="*/ 18 h 19"/>
                <a:gd name="T26" fmla="*/ 21 w 24"/>
                <a:gd name="T27" fmla="*/ 18 h 19"/>
                <a:gd name="T28" fmla="*/ 24 w 24"/>
                <a:gd name="T29" fmla="*/ 15 h 19"/>
                <a:gd name="T30" fmla="*/ 24 w 24"/>
                <a:gd name="T31" fmla="*/ 4 h 19"/>
                <a:gd name="T32" fmla="*/ 21 w 24"/>
                <a:gd name="T33" fmla="*/ 1 h 19"/>
                <a:gd name="T34" fmla="*/ 3 w 24"/>
                <a:gd name="T35" fmla="*/ 1 h 19"/>
                <a:gd name="T36" fmla="*/ 18 w 24"/>
                <a:gd name="T37" fmla="*/ 13 h 19"/>
                <a:gd name="T38" fmla="*/ 4 w 24"/>
                <a:gd name="T39" fmla="*/ 13 h 19"/>
                <a:gd name="T40" fmla="*/ 2 w 24"/>
                <a:gd name="T41" fmla="*/ 11 h 19"/>
                <a:gd name="T42" fmla="*/ 4 w 24"/>
                <a:gd name="T43" fmla="*/ 10 h 19"/>
                <a:gd name="T44" fmla="*/ 18 w 24"/>
                <a:gd name="T45" fmla="*/ 10 h 19"/>
                <a:gd name="T46" fmla="*/ 20 w 24"/>
                <a:gd name="T47" fmla="*/ 11 h 19"/>
                <a:gd name="T48" fmla="*/ 18 w 24"/>
                <a:gd name="T49" fmla="*/ 13 h 19"/>
                <a:gd name="T50" fmla="*/ 4 w 24"/>
                <a:gd name="T51" fmla="*/ 10 h 19"/>
                <a:gd name="T52" fmla="*/ 3 w 24"/>
                <a:gd name="T53" fmla="*/ 11 h 19"/>
                <a:gd name="T54" fmla="*/ 4 w 24"/>
                <a:gd name="T55" fmla="*/ 13 h 19"/>
                <a:gd name="T56" fmla="*/ 18 w 24"/>
                <a:gd name="T57" fmla="*/ 13 h 19"/>
                <a:gd name="T58" fmla="*/ 19 w 24"/>
                <a:gd name="T59" fmla="*/ 11 h 19"/>
                <a:gd name="T60" fmla="*/ 18 w 24"/>
                <a:gd name="T61" fmla="*/ 10 h 19"/>
                <a:gd name="T62" fmla="*/ 4 w 24"/>
                <a:gd name="T63" fmla="*/ 10 h 19"/>
                <a:gd name="T64" fmla="*/ 20 w 24"/>
                <a:gd name="T65" fmla="*/ 7 h 19"/>
                <a:gd name="T66" fmla="*/ 4 w 24"/>
                <a:gd name="T67" fmla="*/ 7 h 19"/>
                <a:gd name="T68" fmla="*/ 2 w 24"/>
                <a:gd name="T69" fmla="*/ 5 h 19"/>
                <a:gd name="T70" fmla="*/ 4 w 24"/>
                <a:gd name="T71" fmla="*/ 4 h 19"/>
                <a:gd name="T72" fmla="*/ 20 w 24"/>
                <a:gd name="T73" fmla="*/ 4 h 19"/>
                <a:gd name="T74" fmla="*/ 22 w 24"/>
                <a:gd name="T75" fmla="*/ 5 h 19"/>
                <a:gd name="T76" fmla="*/ 20 w 24"/>
                <a:gd name="T77" fmla="*/ 7 h 19"/>
                <a:gd name="T78" fmla="*/ 4 w 24"/>
                <a:gd name="T79" fmla="*/ 4 h 19"/>
                <a:gd name="T80" fmla="*/ 3 w 24"/>
                <a:gd name="T81" fmla="*/ 5 h 19"/>
                <a:gd name="T82" fmla="*/ 4 w 24"/>
                <a:gd name="T83" fmla="*/ 6 h 19"/>
                <a:gd name="T84" fmla="*/ 20 w 24"/>
                <a:gd name="T85" fmla="*/ 6 h 19"/>
                <a:gd name="T86" fmla="*/ 21 w 24"/>
                <a:gd name="T87" fmla="*/ 5 h 19"/>
                <a:gd name="T88" fmla="*/ 20 w 24"/>
                <a:gd name="T89" fmla="*/ 4 h 19"/>
                <a:gd name="T90" fmla="*/ 4 w 24"/>
                <a:gd name="T91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" h="19">
                  <a:moveTo>
                    <a:pt x="21" y="19"/>
                  </a:moveTo>
                  <a:cubicBezTo>
                    <a:pt x="3" y="19"/>
                    <a:pt x="3" y="19"/>
                    <a:pt x="3" y="19"/>
                  </a:cubicBezTo>
                  <a:cubicBezTo>
                    <a:pt x="1" y="19"/>
                    <a:pt x="0" y="17"/>
                    <a:pt x="0" y="1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0"/>
                    <a:pt x="24" y="2"/>
                    <a:pt x="24" y="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3" y="19"/>
                    <a:pt x="21" y="19"/>
                  </a:cubicBezTo>
                  <a:moveTo>
                    <a:pt x="3" y="1"/>
                  </a:moveTo>
                  <a:cubicBezTo>
                    <a:pt x="2" y="1"/>
                    <a:pt x="0" y="2"/>
                    <a:pt x="0" y="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2" y="18"/>
                    <a:pt x="3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3" y="18"/>
                    <a:pt x="24" y="17"/>
                    <a:pt x="24" y="15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2"/>
                    <a:pt x="23" y="1"/>
                    <a:pt x="21" y="1"/>
                  </a:cubicBezTo>
                  <a:cubicBezTo>
                    <a:pt x="3" y="1"/>
                    <a:pt x="3" y="1"/>
                    <a:pt x="3" y="1"/>
                  </a:cubicBezTo>
                  <a:moveTo>
                    <a:pt x="18" y="13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3" y="13"/>
                    <a:pt x="2" y="12"/>
                    <a:pt x="2" y="11"/>
                  </a:cubicBezTo>
                  <a:cubicBezTo>
                    <a:pt x="2" y="10"/>
                    <a:pt x="3" y="10"/>
                    <a:pt x="4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20" y="10"/>
                    <a:pt x="20" y="11"/>
                  </a:cubicBezTo>
                  <a:cubicBezTo>
                    <a:pt x="20" y="12"/>
                    <a:pt x="19" y="13"/>
                    <a:pt x="18" y="13"/>
                  </a:cubicBezTo>
                  <a:moveTo>
                    <a:pt x="4" y="10"/>
                  </a:moveTo>
                  <a:cubicBezTo>
                    <a:pt x="3" y="10"/>
                    <a:pt x="3" y="11"/>
                    <a:pt x="3" y="11"/>
                  </a:cubicBezTo>
                  <a:cubicBezTo>
                    <a:pt x="3" y="12"/>
                    <a:pt x="3" y="13"/>
                    <a:pt x="4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3"/>
                    <a:pt x="19" y="12"/>
                    <a:pt x="19" y="11"/>
                  </a:cubicBezTo>
                  <a:cubicBezTo>
                    <a:pt x="19" y="11"/>
                    <a:pt x="19" y="10"/>
                    <a:pt x="18" y="10"/>
                  </a:cubicBezTo>
                  <a:cubicBezTo>
                    <a:pt x="4" y="10"/>
                    <a:pt x="4" y="10"/>
                    <a:pt x="4" y="10"/>
                  </a:cubicBezTo>
                  <a:moveTo>
                    <a:pt x="20" y="7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3" y="7"/>
                    <a:pt x="2" y="6"/>
                    <a:pt x="2" y="5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1" y="4"/>
                    <a:pt x="22" y="4"/>
                    <a:pt x="22" y="5"/>
                  </a:cubicBezTo>
                  <a:cubicBezTo>
                    <a:pt x="22" y="6"/>
                    <a:pt x="21" y="7"/>
                    <a:pt x="20" y="7"/>
                  </a:cubicBezTo>
                  <a:moveTo>
                    <a:pt x="4" y="4"/>
                  </a:moveTo>
                  <a:cubicBezTo>
                    <a:pt x="3" y="4"/>
                    <a:pt x="3" y="5"/>
                    <a:pt x="3" y="5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5"/>
                  </a:cubicBezTo>
                  <a:cubicBezTo>
                    <a:pt x="21" y="5"/>
                    <a:pt x="21" y="4"/>
                    <a:pt x="20" y="4"/>
                  </a:cubicBezTo>
                  <a:cubicBezTo>
                    <a:pt x="4" y="4"/>
                    <a:pt x="4" y="4"/>
                    <a:pt x="4" y="4"/>
                  </a:cubicBezTo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7" name="Freeform 12034"/>
            <p:cNvSpPr>
              <a:spLocks noEditPoints="1"/>
            </p:cNvSpPr>
            <p:nvPr/>
          </p:nvSpPr>
          <p:spPr bwMode="auto">
            <a:xfrm>
              <a:off x="3949116" y="2873504"/>
              <a:ext cx="205284" cy="143006"/>
            </a:xfrm>
            <a:custGeom>
              <a:avLst/>
              <a:gdLst>
                <a:gd name="T0" fmla="*/ 0 w 89"/>
                <a:gd name="T1" fmla="*/ 62 h 62"/>
                <a:gd name="T2" fmla="*/ 20 w 89"/>
                <a:gd name="T3" fmla="*/ 0 h 62"/>
                <a:gd name="T4" fmla="*/ 89 w 89"/>
                <a:gd name="T5" fmla="*/ 0 h 62"/>
                <a:gd name="T6" fmla="*/ 0 w 89"/>
                <a:gd name="T7" fmla="*/ 62 h 62"/>
                <a:gd name="T8" fmla="*/ 27 w 89"/>
                <a:gd name="T9" fmla="*/ 7 h 62"/>
                <a:gd name="T10" fmla="*/ 7 w 89"/>
                <a:gd name="T11" fmla="*/ 48 h 62"/>
                <a:gd name="T12" fmla="*/ 75 w 89"/>
                <a:gd name="T13" fmla="*/ 7 h 62"/>
                <a:gd name="T14" fmla="*/ 27 w 89"/>
                <a:gd name="T15" fmla="*/ 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" h="62">
                  <a:moveTo>
                    <a:pt x="0" y="62"/>
                  </a:moveTo>
                  <a:lnTo>
                    <a:pt x="20" y="0"/>
                  </a:lnTo>
                  <a:lnTo>
                    <a:pt x="89" y="0"/>
                  </a:lnTo>
                  <a:lnTo>
                    <a:pt x="0" y="62"/>
                  </a:lnTo>
                  <a:close/>
                  <a:moveTo>
                    <a:pt x="27" y="7"/>
                  </a:moveTo>
                  <a:lnTo>
                    <a:pt x="7" y="48"/>
                  </a:lnTo>
                  <a:lnTo>
                    <a:pt x="75" y="7"/>
                  </a:lnTo>
                  <a:lnTo>
                    <a:pt x="27" y="7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8" name="Freeform 12035"/>
            <p:cNvSpPr>
              <a:spLocks noEditPoints="1"/>
            </p:cNvSpPr>
            <p:nvPr/>
          </p:nvSpPr>
          <p:spPr bwMode="auto">
            <a:xfrm>
              <a:off x="-389507" y="4870977"/>
              <a:ext cx="94569" cy="110714"/>
            </a:xfrm>
            <a:custGeom>
              <a:avLst/>
              <a:gdLst>
                <a:gd name="T0" fmla="*/ 3 w 6"/>
                <a:gd name="T1" fmla="*/ 7 h 7"/>
                <a:gd name="T2" fmla="*/ 0 w 6"/>
                <a:gd name="T3" fmla="*/ 4 h 7"/>
                <a:gd name="T4" fmla="*/ 3 w 6"/>
                <a:gd name="T5" fmla="*/ 0 h 7"/>
                <a:gd name="T6" fmla="*/ 6 w 6"/>
                <a:gd name="T7" fmla="*/ 4 h 7"/>
                <a:gd name="T8" fmla="*/ 3 w 6"/>
                <a:gd name="T9" fmla="*/ 7 h 7"/>
                <a:gd name="T10" fmla="*/ 3 w 6"/>
                <a:gd name="T11" fmla="*/ 1 h 7"/>
                <a:gd name="T12" fmla="*/ 0 w 6"/>
                <a:gd name="T13" fmla="*/ 4 h 7"/>
                <a:gd name="T14" fmla="*/ 3 w 6"/>
                <a:gd name="T15" fmla="*/ 7 h 7"/>
                <a:gd name="T16" fmla="*/ 6 w 6"/>
                <a:gd name="T17" fmla="*/ 4 h 7"/>
                <a:gd name="T18" fmla="*/ 3 w 6"/>
                <a:gd name="T1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1" y="7"/>
                    <a:pt x="0" y="6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2"/>
                    <a:pt x="6" y="4"/>
                  </a:cubicBezTo>
                  <a:cubicBezTo>
                    <a:pt x="6" y="6"/>
                    <a:pt x="5" y="7"/>
                    <a:pt x="3" y="7"/>
                  </a:cubicBezTo>
                  <a:close/>
                  <a:moveTo>
                    <a:pt x="3" y="1"/>
                  </a:moveTo>
                  <a:cubicBezTo>
                    <a:pt x="1" y="1"/>
                    <a:pt x="0" y="2"/>
                    <a:pt x="0" y="4"/>
                  </a:cubicBezTo>
                  <a:cubicBezTo>
                    <a:pt x="0" y="5"/>
                    <a:pt x="1" y="7"/>
                    <a:pt x="3" y="7"/>
                  </a:cubicBezTo>
                  <a:cubicBezTo>
                    <a:pt x="5" y="7"/>
                    <a:pt x="6" y="5"/>
                    <a:pt x="6" y="4"/>
                  </a:cubicBezTo>
                  <a:cubicBezTo>
                    <a:pt x="6" y="2"/>
                    <a:pt x="5" y="1"/>
                    <a:pt x="3" y="1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9" name="Freeform 12036"/>
            <p:cNvSpPr>
              <a:spLocks noEditPoints="1"/>
            </p:cNvSpPr>
            <p:nvPr/>
          </p:nvSpPr>
          <p:spPr bwMode="auto">
            <a:xfrm>
              <a:off x="-435638" y="4808700"/>
              <a:ext cx="205284" cy="78423"/>
            </a:xfrm>
            <a:custGeom>
              <a:avLst/>
              <a:gdLst>
                <a:gd name="T0" fmla="*/ 11 w 13"/>
                <a:gd name="T1" fmla="*/ 5 h 5"/>
                <a:gd name="T2" fmla="*/ 10 w 13"/>
                <a:gd name="T3" fmla="*/ 5 h 5"/>
                <a:gd name="T4" fmla="*/ 2 w 13"/>
                <a:gd name="T5" fmla="*/ 5 h 5"/>
                <a:gd name="T6" fmla="*/ 1 w 13"/>
                <a:gd name="T7" fmla="*/ 5 h 5"/>
                <a:gd name="T8" fmla="*/ 0 w 13"/>
                <a:gd name="T9" fmla="*/ 4 h 5"/>
                <a:gd name="T10" fmla="*/ 0 w 13"/>
                <a:gd name="T11" fmla="*/ 3 h 5"/>
                <a:gd name="T12" fmla="*/ 1 w 13"/>
                <a:gd name="T13" fmla="*/ 2 h 5"/>
                <a:gd name="T14" fmla="*/ 12 w 13"/>
                <a:gd name="T15" fmla="*/ 2 h 5"/>
                <a:gd name="T16" fmla="*/ 13 w 13"/>
                <a:gd name="T17" fmla="*/ 3 h 5"/>
                <a:gd name="T18" fmla="*/ 12 w 13"/>
                <a:gd name="T19" fmla="*/ 4 h 5"/>
                <a:gd name="T20" fmla="*/ 12 w 13"/>
                <a:gd name="T21" fmla="*/ 5 h 5"/>
                <a:gd name="T22" fmla="*/ 11 w 13"/>
                <a:gd name="T23" fmla="*/ 5 h 5"/>
                <a:gd name="T24" fmla="*/ 6 w 13"/>
                <a:gd name="T25" fmla="*/ 3 h 5"/>
                <a:gd name="T26" fmla="*/ 11 w 13"/>
                <a:gd name="T27" fmla="*/ 4 h 5"/>
                <a:gd name="T28" fmla="*/ 11 w 13"/>
                <a:gd name="T29" fmla="*/ 4 h 5"/>
                <a:gd name="T30" fmla="*/ 12 w 13"/>
                <a:gd name="T31" fmla="*/ 4 h 5"/>
                <a:gd name="T32" fmla="*/ 12 w 13"/>
                <a:gd name="T33" fmla="*/ 3 h 5"/>
                <a:gd name="T34" fmla="*/ 11 w 13"/>
                <a:gd name="T35" fmla="*/ 2 h 5"/>
                <a:gd name="T36" fmla="*/ 1 w 13"/>
                <a:gd name="T37" fmla="*/ 2 h 5"/>
                <a:gd name="T38" fmla="*/ 0 w 13"/>
                <a:gd name="T39" fmla="*/ 3 h 5"/>
                <a:gd name="T40" fmla="*/ 0 w 13"/>
                <a:gd name="T41" fmla="*/ 4 h 5"/>
                <a:gd name="T42" fmla="*/ 1 w 13"/>
                <a:gd name="T43" fmla="*/ 4 h 5"/>
                <a:gd name="T44" fmla="*/ 2 w 13"/>
                <a:gd name="T45" fmla="*/ 4 h 5"/>
                <a:gd name="T46" fmla="*/ 6 w 13"/>
                <a:gd name="T4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" h="5">
                  <a:moveTo>
                    <a:pt x="11" y="5"/>
                  </a:move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2" y="5"/>
                  </a:cubicBezTo>
                  <a:cubicBezTo>
                    <a:pt x="2" y="5"/>
                    <a:pt x="1" y="5"/>
                    <a:pt x="1" y="5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4" y="0"/>
                    <a:pt x="8" y="0"/>
                    <a:pt x="12" y="2"/>
                  </a:cubicBezTo>
                  <a:cubicBezTo>
                    <a:pt x="12" y="2"/>
                    <a:pt x="12" y="3"/>
                    <a:pt x="13" y="3"/>
                  </a:cubicBezTo>
                  <a:cubicBezTo>
                    <a:pt x="13" y="3"/>
                    <a:pt x="13" y="4"/>
                    <a:pt x="12" y="4"/>
                  </a:cubicBezTo>
                  <a:cubicBezTo>
                    <a:pt x="12" y="5"/>
                    <a:pt x="12" y="5"/>
                    <a:pt x="12" y="5"/>
                  </a:cubicBezTo>
                  <a:lnTo>
                    <a:pt x="11" y="5"/>
                  </a:lnTo>
                  <a:close/>
                  <a:moveTo>
                    <a:pt x="6" y="3"/>
                  </a:moveTo>
                  <a:cubicBezTo>
                    <a:pt x="8" y="3"/>
                    <a:pt x="9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8" y="1"/>
                    <a:pt x="5" y="1"/>
                    <a:pt x="1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5" y="3"/>
                    <a:pt x="6" y="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0" name="Freeform 12037"/>
            <p:cNvSpPr>
              <a:spLocks noEditPoints="1"/>
            </p:cNvSpPr>
            <p:nvPr/>
          </p:nvSpPr>
          <p:spPr bwMode="auto">
            <a:xfrm>
              <a:off x="-467930" y="4760262"/>
              <a:ext cx="267560" cy="78423"/>
            </a:xfrm>
            <a:custGeom>
              <a:avLst/>
              <a:gdLst>
                <a:gd name="T0" fmla="*/ 15 w 17"/>
                <a:gd name="T1" fmla="*/ 5 h 5"/>
                <a:gd name="T2" fmla="*/ 14 w 17"/>
                <a:gd name="T3" fmla="*/ 5 h 5"/>
                <a:gd name="T4" fmla="*/ 8 w 17"/>
                <a:gd name="T5" fmla="*/ 3 h 5"/>
                <a:gd name="T6" fmla="*/ 3 w 17"/>
                <a:gd name="T7" fmla="*/ 4 h 5"/>
                <a:gd name="T8" fmla="*/ 1 w 17"/>
                <a:gd name="T9" fmla="*/ 5 h 5"/>
                <a:gd name="T10" fmla="*/ 0 w 17"/>
                <a:gd name="T11" fmla="*/ 4 h 5"/>
                <a:gd name="T12" fmla="*/ 0 w 17"/>
                <a:gd name="T13" fmla="*/ 2 h 5"/>
                <a:gd name="T14" fmla="*/ 8 w 17"/>
                <a:gd name="T15" fmla="*/ 0 h 5"/>
                <a:gd name="T16" fmla="*/ 8 w 17"/>
                <a:gd name="T17" fmla="*/ 0 h 5"/>
                <a:gd name="T18" fmla="*/ 16 w 17"/>
                <a:gd name="T19" fmla="*/ 2 h 5"/>
                <a:gd name="T20" fmla="*/ 17 w 17"/>
                <a:gd name="T21" fmla="*/ 4 h 5"/>
                <a:gd name="T22" fmla="*/ 16 w 17"/>
                <a:gd name="T23" fmla="*/ 5 h 5"/>
                <a:gd name="T24" fmla="*/ 15 w 17"/>
                <a:gd name="T25" fmla="*/ 5 h 5"/>
                <a:gd name="T26" fmla="*/ 8 w 17"/>
                <a:gd name="T27" fmla="*/ 3 h 5"/>
                <a:gd name="T28" fmla="*/ 15 w 17"/>
                <a:gd name="T29" fmla="*/ 4 h 5"/>
                <a:gd name="T30" fmla="*/ 16 w 17"/>
                <a:gd name="T31" fmla="*/ 5 h 5"/>
                <a:gd name="T32" fmla="*/ 16 w 17"/>
                <a:gd name="T33" fmla="*/ 3 h 5"/>
                <a:gd name="T34" fmla="*/ 16 w 17"/>
                <a:gd name="T35" fmla="*/ 3 h 5"/>
                <a:gd name="T36" fmla="*/ 8 w 17"/>
                <a:gd name="T37" fmla="*/ 1 h 5"/>
                <a:gd name="T38" fmla="*/ 8 w 17"/>
                <a:gd name="T39" fmla="*/ 1 h 5"/>
                <a:gd name="T40" fmla="*/ 1 w 17"/>
                <a:gd name="T41" fmla="*/ 3 h 5"/>
                <a:gd name="T42" fmla="*/ 0 w 17"/>
                <a:gd name="T43" fmla="*/ 4 h 5"/>
                <a:gd name="T44" fmla="*/ 1 w 17"/>
                <a:gd name="T45" fmla="*/ 4 h 5"/>
                <a:gd name="T46" fmla="*/ 2 w 17"/>
                <a:gd name="T47" fmla="*/ 4 h 5"/>
                <a:gd name="T48" fmla="*/ 8 w 17"/>
                <a:gd name="T4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" h="5">
                  <a:moveTo>
                    <a:pt x="15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3" y="4"/>
                    <a:pt x="11" y="3"/>
                    <a:pt x="8" y="3"/>
                  </a:cubicBezTo>
                  <a:cubicBezTo>
                    <a:pt x="6" y="3"/>
                    <a:pt x="3" y="4"/>
                    <a:pt x="3" y="4"/>
                  </a:cubicBezTo>
                  <a:cubicBezTo>
                    <a:pt x="2" y="5"/>
                    <a:pt x="2" y="5"/>
                    <a:pt x="1" y="5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1" y="0"/>
                    <a:pt x="14" y="1"/>
                    <a:pt x="16" y="2"/>
                  </a:cubicBezTo>
                  <a:cubicBezTo>
                    <a:pt x="17" y="2"/>
                    <a:pt x="17" y="3"/>
                    <a:pt x="17" y="4"/>
                  </a:cubicBezTo>
                  <a:cubicBezTo>
                    <a:pt x="17" y="4"/>
                    <a:pt x="16" y="5"/>
                    <a:pt x="16" y="5"/>
                  </a:cubicBezTo>
                  <a:lnTo>
                    <a:pt x="15" y="5"/>
                  </a:lnTo>
                  <a:close/>
                  <a:moveTo>
                    <a:pt x="8" y="3"/>
                  </a:moveTo>
                  <a:cubicBezTo>
                    <a:pt x="11" y="3"/>
                    <a:pt x="13" y="3"/>
                    <a:pt x="15" y="4"/>
                  </a:cubicBezTo>
                  <a:cubicBezTo>
                    <a:pt x="15" y="5"/>
                    <a:pt x="15" y="5"/>
                    <a:pt x="16" y="5"/>
                  </a:cubicBezTo>
                  <a:cubicBezTo>
                    <a:pt x="16" y="4"/>
                    <a:pt x="16" y="4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4" y="1"/>
                    <a:pt x="11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5" y="1"/>
                    <a:pt x="2" y="1"/>
                    <a:pt x="1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4" y="3"/>
                    <a:pt x="7" y="3"/>
                    <a:pt x="8" y="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1" name="Freeform 12038"/>
            <p:cNvSpPr>
              <a:spLocks noEditPoints="1"/>
            </p:cNvSpPr>
            <p:nvPr/>
          </p:nvSpPr>
          <p:spPr bwMode="auto">
            <a:xfrm>
              <a:off x="-497915" y="4697986"/>
              <a:ext cx="313691" cy="78423"/>
            </a:xfrm>
            <a:custGeom>
              <a:avLst/>
              <a:gdLst>
                <a:gd name="T0" fmla="*/ 2 w 20"/>
                <a:gd name="T1" fmla="*/ 5 h 5"/>
                <a:gd name="T2" fmla="*/ 1 w 20"/>
                <a:gd name="T3" fmla="*/ 5 h 5"/>
                <a:gd name="T4" fmla="*/ 0 w 20"/>
                <a:gd name="T5" fmla="*/ 4 h 5"/>
                <a:gd name="T6" fmla="*/ 1 w 20"/>
                <a:gd name="T7" fmla="*/ 2 h 5"/>
                <a:gd name="T8" fmla="*/ 10 w 20"/>
                <a:gd name="T9" fmla="*/ 0 h 5"/>
                <a:gd name="T10" fmla="*/ 19 w 20"/>
                <a:gd name="T11" fmla="*/ 2 h 5"/>
                <a:gd name="T12" fmla="*/ 20 w 20"/>
                <a:gd name="T13" fmla="*/ 4 h 5"/>
                <a:gd name="T14" fmla="*/ 19 w 20"/>
                <a:gd name="T15" fmla="*/ 5 h 5"/>
                <a:gd name="T16" fmla="*/ 17 w 20"/>
                <a:gd name="T17" fmla="*/ 5 h 5"/>
                <a:gd name="T18" fmla="*/ 10 w 20"/>
                <a:gd name="T19" fmla="*/ 3 h 5"/>
                <a:gd name="T20" fmla="*/ 3 w 20"/>
                <a:gd name="T21" fmla="*/ 5 h 5"/>
                <a:gd name="T22" fmla="*/ 2 w 20"/>
                <a:gd name="T23" fmla="*/ 5 h 5"/>
                <a:gd name="T24" fmla="*/ 10 w 20"/>
                <a:gd name="T25" fmla="*/ 0 h 5"/>
                <a:gd name="T26" fmla="*/ 1 w 20"/>
                <a:gd name="T27" fmla="*/ 3 h 5"/>
                <a:gd name="T28" fmla="*/ 1 w 20"/>
                <a:gd name="T29" fmla="*/ 4 h 5"/>
                <a:gd name="T30" fmla="*/ 2 w 20"/>
                <a:gd name="T31" fmla="*/ 5 h 5"/>
                <a:gd name="T32" fmla="*/ 3 w 20"/>
                <a:gd name="T33" fmla="*/ 4 h 5"/>
                <a:gd name="T34" fmla="*/ 10 w 20"/>
                <a:gd name="T35" fmla="*/ 3 h 5"/>
                <a:gd name="T36" fmla="*/ 10 w 20"/>
                <a:gd name="T37" fmla="*/ 3 h 5"/>
                <a:gd name="T38" fmla="*/ 18 w 20"/>
                <a:gd name="T39" fmla="*/ 5 h 5"/>
                <a:gd name="T40" fmla="*/ 19 w 20"/>
                <a:gd name="T41" fmla="*/ 5 h 5"/>
                <a:gd name="T42" fmla="*/ 19 w 20"/>
                <a:gd name="T43" fmla="*/ 4 h 5"/>
                <a:gd name="T44" fmla="*/ 19 w 20"/>
                <a:gd name="T45" fmla="*/ 3 h 5"/>
                <a:gd name="T46" fmla="*/ 10 w 20"/>
                <a:gd name="T4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" h="5">
                  <a:moveTo>
                    <a:pt x="2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3"/>
                    <a:pt x="1" y="3"/>
                    <a:pt x="1" y="2"/>
                  </a:cubicBezTo>
                  <a:cubicBezTo>
                    <a:pt x="4" y="0"/>
                    <a:pt x="7" y="0"/>
                    <a:pt x="10" y="0"/>
                  </a:cubicBezTo>
                  <a:cubicBezTo>
                    <a:pt x="14" y="0"/>
                    <a:pt x="17" y="1"/>
                    <a:pt x="19" y="2"/>
                  </a:cubicBezTo>
                  <a:cubicBezTo>
                    <a:pt x="19" y="3"/>
                    <a:pt x="20" y="3"/>
                    <a:pt x="20" y="4"/>
                  </a:cubicBezTo>
                  <a:cubicBezTo>
                    <a:pt x="20" y="4"/>
                    <a:pt x="19" y="5"/>
                    <a:pt x="19" y="5"/>
                  </a:cubicBezTo>
                  <a:cubicBezTo>
                    <a:pt x="18" y="5"/>
                    <a:pt x="18" y="5"/>
                    <a:pt x="17" y="5"/>
                  </a:cubicBezTo>
                  <a:cubicBezTo>
                    <a:pt x="16" y="4"/>
                    <a:pt x="13" y="3"/>
                    <a:pt x="10" y="3"/>
                  </a:cubicBezTo>
                  <a:cubicBezTo>
                    <a:pt x="8" y="3"/>
                    <a:pt x="5" y="3"/>
                    <a:pt x="3" y="5"/>
                  </a:cubicBezTo>
                  <a:cubicBezTo>
                    <a:pt x="3" y="5"/>
                    <a:pt x="2" y="5"/>
                    <a:pt x="2" y="5"/>
                  </a:cubicBezTo>
                  <a:close/>
                  <a:moveTo>
                    <a:pt x="10" y="0"/>
                  </a:moveTo>
                  <a:cubicBezTo>
                    <a:pt x="7" y="0"/>
                    <a:pt x="4" y="1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1" y="5"/>
                    <a:pt x="2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3"/>
                    <a:pt x="8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3" y="3"/>
                    <a:pt x="16" y="3"/>
                    <a:pt x="18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1"/>
                    <a:pt x="13" y="0"/>
                    <a:pt x="10" y="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2" name="Freeform 12039"/>
            <p:cNvSpPr>
              <a:spLocks noEditPoints="1"/>
            </p:cNvSpPr>
            <p:nvPr/>
          </p:nvSpPr>
          <p:spPr bwMode="auto">
            <a:xfrm>
              <a:off x="-1598140" y="-1073005"/>
              <a:ext cx="7558569" cy="8757974"/>
            </a:xfrm>
            <a:custGeom>
              <a:avLst/>
              <a:gdLst>
                <a:gd name="T0" fmla="*/ 219 w 481"/>
                <a:gd name="T1" fmla="*/ 557 h 557"/>
                <a:gd name="T2" fmla="*/ 182 w 481"/>
                <a:gd name="T3" fmla="*/ 557 h 557"/>
                <a:gd name="T4" fmla="*/ 182 w 481"/>
                <a:gd name="T5" fmla="*/ 554 h 557"/>
                <a:gd name="T6" fmla="*/ 256 w 481"/>
                <a:gd name="T7" fmla="*/ 552 h 557"/>
                <a:gd name="T8" fmla="*/ 145 w 481"/>
                <a:gd name="T9" fmla="*/ 552 h 557"/>
                <a:gd name="T10" fmla="*/ 146 w 481"/>
                <a:gd name="T11" fmla="*/ 549 h 557"/>
                <a:gd name="T12" fmla="*/ 292 w 481"/>
                <a:gd name="T13" fmla="*/ 543 h 557"/>
                <a:gd name="T14" fmla="*/ 110 w 481"/>
                <a:gd name="T15" fmla="*/ 542 h 557"/>
                <a:gd name="T16" fmla="*/ 110 w 481"/>
                <a:gd name="T17" fmla="*/ 539 h 557"/>
                <a:gd name="T18" fmla="*/ 327 w 481"/>
                <a:gd name="T19" fmla="*/ 528 h 557"/>
                <a:gd name="T20" fmla="*/ 75 w 481"/>
                <a:gd name="T21" fmla="*/ 527 h 557"/>
                <a:gd name="T22" fmla="*/ 76 w 481"/>
                <a:gd name="T23" fmla="*/ 524 h 557"/>
                <a:gd name="T24" fmla="*/ 359 w 481"/>
                <a:gd name="T25" fmla="*/ 510 h 557"/>
                <a:gd name="T26" fmla="*/ 43 w 481"/>
                <a:gd name="T27" fmla="*/ 508 h 557"/>
                <a:gd name="T28" fmla="*/ 44 w 481"/>
                <a:gd name="T29" fmla="*/ 505 h 557"/>
                <a:gd name="T30" fmla="*/ 388 w 481"/>
                <a:gd name="T31" fmla="*/ 487 h 557"/>
                <a:gd name="T32" fmla="*/ 14 w 481"/>
                <a:gd name="T33" fmla="*/ 485 h 557"/>
                <a:gd name="T34" fmla="*/ 15 w 481"/>
                <a:gd name="T35" fmla="*/ 482 h 557"/>
                <a:gd name="T36" fmla="*/ 414 w 481"/>
                <a:gd name="T37" fmla="*/ 460 h 557"/>
                <a:gd name="T38" fmla="*/ 434 w 481"/>
                <a:gd name="T39" fmla="*/ 429 h 557"/>
                <a:gd name="T40" fmla="*/ 437 w 481"/>
                <a:gd name="T41" fmla="*/ 426 h 557"/>
                <a:gd name="T42" fmla="*/ 455 w 481"/>
                <a:gd name="T43" fmla="*/ 398 h 557"/>
                <a:gd name="T44" fmla="*/ 465 w 481"/>
                <a:gd name="T45" fmla="*/ 362 h 557"/>
                <a:gd name="T46" fmla="*/ 468 w 481"/>
                <a:gd name="T47" fmla="*/ 359 h 557"/>
                <a:gd name="T48" fmla="*/ 477 w 481"/>
                <a:gd name="T49" fmla="*/ 327 h 557"/>
                <a:gd name="T50" fmla="*/ 478 w 481"/>
                <a:gd name="T51" fmla="*/ 290 h 557"/>
                <a:gd name="T52" fmla="*/ 480 w 481"/>
                <a:gd name="T53" fmla="*/ 286 h 557"/>
                <a:gd name="T54" fmla="*/ 479 w 481"/>
                <a:gd name="T55" fmla="*/ 254 h 557"/>
                <a:gd name="T56" fmla="*/ 471 w 481"/>
                <a:gd name="T57" fmla="*/ 214 h 557"/>
                <a:gd name="T58" fmla="*/ 472 w 481"/>
                <a:gd name="T59" fmla="*/ 212 h 557"/>
                <a:gd name="T60" fmla="*/ 463 w 481"/>
                <a:gd name="T61" fmla="*/ 182 h 557"/>
                <a:gd name="T62" fmla="*/ 444 w 481"/>
                <a:gd name="T63" fmla="*/ 146 h 557"/>
                <a:gd name="T64" fmla="*/ 445 w 481"/>
                <a:gd name="T65" fmla="*/ 143 h 557"/>
                <a:gd name="T66" fmla="*/ 428 w 481"/>
                <a:gd name="T67" fmla="*/ 117 h 557"/>
                <a:gd name="T68" fmla="*/ 401 w 481"/>
                <a:gd name="T69" fmla="*/ 87 h 557"/>
                <a:gd name="T70" fmla="*/ 402 w 481"/>
                <a:gd name="T71" fmla="*/ 84 h 557"/>
                <a:gd name="T72" fmla="*/ 2 w 481"/>
                <a:gd name="T73" fmla="*/ 88 h 557"/>
                <a:gd name="T74" fmla="*/ 373 w 481"/>
                <a:gd name="T75" fmla="*/ 62 h 557"/>
                <a:gd name="T76" fmla="*/ 374 w 481"/>
                <a:gd name="T77" fmla="*/ 59 h 557"/>
                <a:gd name="T78" fmla="*/ 29 w 481"/>
                <a:gd name="T79" fmla="*/ 64 h 557"/>
                <a:gd name="T80" fmla="*/ 343 w 481"/>
                <a:gd name="T81" fmla="*/ 41 h 557"/>
                <a:gd name="T82" fmla="*/ 344 w 481"/>
                <a:gd name="T83" fmla="*/ 38 h 557"/>
                <a:gd name="T84" fmla="*/ 59 w 481"/>
                <a:gd name="T85" fmla="*/ 42 h 557"/>
                <a:gd name="T86" fmla="*/ 310 w 481"/>
                <a:gd name="T87" fmla="*/ 24 h 557"/>
                <a:gd name="T88" fmla="*/ 311 w 481"/>
                <a:gd name="T89" fmla="*/ 22 h 557"/>
                <a:gd name="T90" fmla="*/ 92 w 481"/>
                <a:gd name="T91" fmla="*/ 25 h 557"/>
                <a:gd name="T92" fmla="*/ 275 w 481"/>
                <a:gd name="T93" fmla="*/ 12 h 557"/>
                <a:gd name="T94" fmla="*/ 276 w 481"/>
                <a:gd name="T95" fmla="*/ 10 h 557"/>
                <a:gd name="T96" fmla="*/ 127 w 481"/>
                <a:gd name="T97" fmla="*/ 13 h 557"/>
                <a:gd name="T98" fmla="*/ 239 w 481"/>
                <a:gd name="T99" fmla="*/ 5 h 557"/>
                <a:gd name="T100" fmla="*/ 239 w 481"/>
                <a:gd name="T101" fmla="*/ 2 h 557"/>
                <a:gd name="T102" fmla="*/ 163 w 481"/>
                <a:gd name="T103" fmla="*/ 5 h 557"/>
                <a:gd name="T104" fmla="*/ 198 w 481"/>
                <a:gd name="T105" fmla="*/ 1 h 557"/>
                <a:gd name="T106" fmla="*/ 207 w 481"/>
                <a:gd name="T107" fmla="*/ 1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81" h="557">
                  <a:moveTo>
                    <a:pt x="222" y="554"/>
                  </a:moveTo>
                  <a:cubicBezTo>
                    <a:pt x="222" y="554"/>
                    <a:pt x="222" y="554"/>
                    <a:pt x="222" y="554"/>
                  </a:cubicBezTo>
                  <a:cubicBezTo>
                    <a:pt x="221" y="554"/>
                    <a:pt x="220" y="554"/>
                    <a:pt x="219" y="554"/>
                  </a:cubicBezTo>
                  <a:cubicBezTo>
                    <a:pt x="219" y="554"/>
                    <a:pt x="218" y="555"/>
                    <a:pt x="218" y="556"/>
                  </a:cubicBezTo>
                  <a:cubicBezTo>
                    <a:pt x="218" y="556"/>
                    <a:pt x="219" y="557"/>
                    <a:pt x="219" y="557"/>
                  </a:cubicBezTo>
                  <a:cubicBezTo>
                    <a:pt x="219" y="557"/>
                    <a:pt x="219" y="557"/>
                    <a:pt x="219" y="557"/>
                  </a:cubicBezTo>
                  <a:cubicBezTo>
                    <a:pt x="220" y="557"/>
                    <a:pt x="221" y="557"/>
                    <a:pt x="222" y="557"/>
                  </a:cubicBezTo>
                  <a:cubicBezTo>
                    <a:pt x="223" y="557"/>
                    <a:pt x="224" y="556"/>
                    <a:pt x="224" y="555"/>
                  </a:cubicBezTo>
                  <a:cubicBezTo>
                    <a:pt x="224" y="555"/>
                    <a:pt x="223" y="554"/>
                    <a:pt x="222" y="554"/>
                  </a:cubicBezTo>
                  <a:moveTo>
                    <a:pt x="182" y="554"/>
                  </a:moveTo>
                  <a:cubicBezTo>
                    <a:pt x="182" y="554"/>
                    <a:pt x="181" y="555"/>
                    <a:pt x="181" y="555"/>
                  </a:cubicBezTo>
                  <a:cubicBezTo>
                    <a:pt x="181" y="556"/>
                    <a:pt x="181" y="557"/>
                    <a:pt x="182" y="557"/>
                  </a:cubicBezTo>
                  <a:cubicBezTo>
                    <a:pt x="183" y="557"/>
                    <a:pt x="184" y="557"/>
                    <a:pt x="185" y="557"/>
                  </a:cubicBezTo>
                  <a:cubicBezTo>
                    <a:pt x="185" y="557"/>
                    <a:pt x="185" y="557"/>
                    <a:pt x="185" y="557"/>
                  </a:cubicBezTo>
                  <a:cubicBezTo>
                    <a:pt x="186" y="557"/>
                    <a:pt x="187" y="556"/>
                    <a:pt x="187" y="556"/>
                  </a:cubicBezTo>
                  <a:cubicBezTo>
                    <a:pt x="187" y="555"/>
                    <a:pt x="186" y="554"/>
                    <a:pt x="185" y="554"/>
                  </a:cubicBezTo>
                  <a:cubicBezTo>
                    <a:pt x="184" y="554"/>
                    <a:pt x="183" y="554"/>
                    <a:pt x="182" y="554"/>
                  </a:cubicBezTo>
                  <a:cubicBezTo>
                    <a:pt x="182" y="554"/>
                    <a:pt x="182" y="554"/>
                    <a:pt x="182" y="554"/>
                  </a:cubicBezTo>
                  <a:moveTo>
                    <a:pt x="259" y="549"/>
                  </a:moveTo>
                  <a:cubicBezTo>
                    <a:pt x="259" y="549"/>
                    <a:pt x="259" y="549"/>
                    <a:pt x="259" y="549"/>
                  </a:cubicBezTo>
                  <a:cubicBezTo>
                    <a:pt x="258" y="549"/>
                    <a:pt x="257" y="549"/>
                    <a:pt x="256" y="550"/>
                  </a:cubicBezTo>
                  <a:cubicBezTo>
                    <a:pt x="255" y="550"/>
                    <a:pt x="255" y="550"/>
                    <a:pt x="255" y="551"/>
                  </a:cubicBezTo>
                  <a:cubicBezTo>
                    <a:pt x="255" y="552"/>
                    <a:pt x="255" y="552"/>
                    <a:pt x="256" y="552"/>
                  </a:cubicBezTo>
                  <a:cubicBezTo>
                    <a:pt x="256" y="552"/>
                    <a:pt x="256" y="552"/>
                    <a:pt x="256" y="552"/>
                  </a:cubicBezTo>
                  <a:cubicBezTo>
                    <a:pt x="257" y="552"/>
                    <a:pt x="258" y="552"/>
                    <a:pt x="259" y="552"/>
                  </a:cubicBezTo>
                  <a:cubicBezTo>
                    <a:pt x="260" y="552"/>
                    <a:pt x="260" y="551"/>
                    <a:pt x="260" y="550"/>
                  </a:cubicBezTo>
                  <a:cubicBezTo>
                    <a:pt x="260" y="549"/>
                    <a:pt x="260" y="549"/>
                    <a:pt x="259" y="549"/>
                  </a:cubicBezTo>
                  <a:moveTo>
                    <a:pt x="146" y="549"/>
                  </a:moveTo>
                  <a:cubicBezTo>
                    <a:pt x="145" y="549"/>
                    <a:pt x="144" y="549"/>
                    <a:pt x="144" y="550"/>
                  </a:cubicBezTo>
                  <a:cubicBezTo>
                    <a:pt x="144" y="551"/>
                    <a:pt x="145" y="552"/>
                    <a:pt x="145" y="552"/>
                  </a:cubicBezTo>
                  <a:cubicBezTo>
                    <a:pt x="146" y="552"/>
                    <a:pt x="147" y="552"/>
                    <a:pt x="148" y="552"/>
                  </a:cubicBezTo>
                  <a:cubicBezTo>
                    <a:pt x="149" y="552"/>
                    <a:pt x="149" y="552"/>
                    <a:pt x="149" y="552"/>
                  </a:cubicBezTo>
                  <a:cubicBezTo>
                    <a:pt x="149" y="552"/>
                    <a:pt x="150" y="552"/>
                    <a:pt x="150" y="551"/>
                  </a:cubicBezTo>
                  <a:cubicBezTo>
                    <a:pt x="150" y="550"/>
                    <a:pt x="150" y="550"/>
                    <a:pt x="149" y="550"/>
                  </a:cubicBezTo>
                  <a:cubicBezTo>
                    <a:pt x="148" y="549"/>
                    <a:pt x="147" y="549"/>
                    <a:pt x="146" y="549"/>
                  </a:cubicBezTo>
                  <a:cubicBezTo>
                    <a:pt x="146" y="549"/>
                    <a:pt x="146" y="549"/>
                    <a:pt x="146" y="549"/>
                  </a:cubicBezTo>
                  <a:moveTo>
                    <a:pt x="295" y="539"/>
                  </a:moveTo>
                  <a:cubicBezTo>
                    <a:pt x="294" y="539"/>
                    <a:pt x="294" y="539"/>
                    <a:pt x="294" y="539"/>
                  </a:cubicBezTo>
                  <a:cubicBezTo>
                    <a:pt x="293" y="539"/>
                    <a:pt x="292" y="540"/>
                    <a:pt x="291" y="540"/>
                  </a:cubicBezTo>
                  <a:cubicBezTo>
                    <a:pt x="291" y="540"/>
                    <a:pt x="290" y="541"/>
                    <a:pt x="291" y="542"/>
                  </a:cubicBezTo>
                  <a:cubicBezTo>
                    <a:pt x="291" y="542"/>
                    <a:pt x="291" y="543"/>
                    <a:pt x="292" y="543"/>
                  </a:cubicBezTo>
                  <a:cubicBezTo>
                    <a:pt x="292" y="543"/>
                    <a:pt x="292" y="543"/>
                    <a:pt x="292" y="543"/>
                  </a:cubicBezTo>
                  <a:cubicBezTo>
                    <a:pt x="293" y="542"/>
                    <a:pt x="294" y="542"/>
                    <a:pt x="295" y="542"/>
                  </a:cubicBezTo>
                  <a:cubicBezTo>
                    <a:pt x="296" y="542"/>
                    <a:pt x="296" y="541"/>
                    <a:pt x="296" y="540"/>
                  </a:cubicBezTo>
                  <a:cubicBezTo>
                    <a:pt x="296" y="539"/>
                    <a:pt x="295" y="539"/>
                    <a:pt x="295" y="539"/>
                  </a:cubicBezTo>
                  <a:moveTo>
                    <a:pt x="110" y="539"/>
                  </a:moveTo>
                  <a:cubicBezTo>
                    <a:pt x="109" y="539"/>
                    <a:pt x="109" y="539"/>
                    <a:pt x="109" y="540"/>
                  </a:cubicBezTo>
                  <a:cubicBezTo>
                    <a:pt x="108" y="541"/>
                    <a:pt x="109" y="541"/>
                    <a:pt x="110" y="542"/>
                  </a:cubicBezTo>
                  <a:cubicBezTo>
                    <a:pt x="110" y="542"/>
                    <a:pt x="111" y="542"/>
                    <a:pt x="112" y="543"/>
                  </a:cubicBezTo>
                  <a:cubicBezTo>
                    <a:pt x="113" y="543"/>
                    <a:pt x="113" y="543"/>
                    <a:pt x="113" y="543"/>
                  </a:cubicBezTo>
                  <a:cubicBezTo>
                    <a:pt x="113" y="543"/>
                    <a:pt x="114" y="542"/>
                    <a:pt x="114" y="542"/>
                  </a:cubicBezTo>
                  <a:cubicBezTo>
                    <a:pt x="114" y="541"/>
                    <a:pt x="114" y="540"/>
                    <a:pt x="113" y="540"/>
                  </a:cubicBezTo>
                  <a:cubicBezTo>
                    <a:pt x="112" y="540"/>
                    <a:pt x="111" y="539"/>
                    <a:pt x="111" y="539"/>
                  </a:cubicBezTo>
                  <a:cubicBezTo>
                    <a:pt x="110" y="539"/>
                    <a:pt x="110" y="539"/>
                    <a:pt x="110" y="539"/>
                  </a:cubicBezTo>
                  <a:moveTo>
                    <a:pt x="329" y="524"/>
                  </a:moveTo>
                  <a:cubicBezTo>
                    <a:pt x="328" y="524"/>
                    <a:pt x="328" y="524"/>
                    <a:pt x="328" y="525"/>
                  </a:cubicBezTo>
                  <a:cubicBezTo>
                    <a:pt x="327" y="525"/>
                    <a:pt x="326" y="525"/>
                    <a:pt x="325" y="526"/>
                  </a:cubicBezTo>
                  <a:cubicBezTo>
                    <a:pt x="325" y="526"/>
                    <a:pt x="324" y="527"/>
                    <a:pt x="325" y="528"/>
                  </a:cubicBezTo>
                  <a:cubicBezTo>
                    <a:pt x="325" y="528"/>
                    <a:pt x="325" y="529"/>
                    <a:pt x="326" y="529"/>
                  </a:cubicBezTo>
                  <a:cubicBezTo>
                    <a:pt x="327" y="528"/>
                    <a:pt x="327" y="528"/>
                    <a:pt x="327" y="528"/>
                  </a:cubicBezTo>
                  <a:cubicBezTo>
                    <a:pt x="327" y="528"/>
                    <a:pt x="328" y="528"/>
                    <a:pt x="329" y="527"/>
                  </a:cubicBezTo>
                  <a:cubicBezTo>
                    <a:pt x="330" y="527"/>
                    <a:pt x="330" y="526"/>
                    <a:pt x="330" y="525"/>
                  </a:cubicBezTo>
                  <a:cubicBezTo>
                    <a:pt x="330" y="525"/>
                    <a:pt x="329" y="524"/>
                    <a:pt x="329" y="524"/>
                  </a:cubicBezTo>
                  <a:moveTo>
                    <a:pt x="76" y="524"/>
                  </a:moveTo>
                  <a:cubicBezTo>
                    <a:pt x="75" y="524"/>
                    <a:pt x="75" y="525"/>
                    <a:pt x="75" y="525"/>
                  </a:cubicBezTo>
                  <a:cubicBezTo>
                    <a:pt x="74" y="526"/>
                    <a:pt x="75" y="527"/>
                    <a:pt x="75" y="527"/>
                  </a:cubicBezTo>
                  <a:cubicBezTo>
                    <a:pt x="76" y="527"/>
                    <a:pt x="77" y="528"/>
                    <a:pt x="78" y="528"/>
                  </a:cubicBezTo>
                  <a:cubicBezTo>
                    <a:pt x="79" y="528"/>
                    <a:pt x="79" y="528"/>
                    <a:pt x="79" y="528"/>
                  </a:cubicBezTo>
                  <a:cubicBezTo>
                    <a:pt x="79" y="528"/>
                    <a:pt x="80" y="528"/>
                    <a:pt x="80" y="528"/>
                  </a:cubicBezTo>
                  <a:cubicBezTo>
                    <a:pt x="80" y="527"/>
                    <a:pt x="80" y="526"/>
                    <a:pt x="79" y="526"/>
                  </a:cubicBezTo>
                  <a:cubicBezTo>
                    <a:pt x="78" y="525"/>
                    <a:pt x="78" y="525"/>
                    <a:pt x="77" y="525"/>
                  </a:cubicBezTo>
                  <a:cubicBezTo>
                    <a:pt x="76" y="524"/>
                    <a:pt x="76" y="524"/>
                    <a:pt x="76" y="524"/>
                  </a:cubicBezTo>
                  <a:moveTo>
                    <a:pt x="360" y="505"/>
                  </a:moveTo>
                  <a:cubicBezTo>
                    <a:pt x="360" y="505"/>
                    <a:pt x="360" y="505"/>
                    <a:pt x="359" y="506"/>
                  </a:cubicBezTo>
                  <a:cubicBezTo>
                    <a:pt x="359" y="506"/>
                    <a:pt x="358" y="507"/>
                    <a:pt x="357" y="507"/>
                  </a:cubicBezTo>
                  <a:cubicBezTo>
                    <a:pt x="356" y="508"/>
                    <a:pt x="356" y="509"/>
                    <a:pt x="357" y="509"/>
                  </a:cubicBezTo>
                  <a:cubicBezTo>
                    <a:pt x="357" y="510"/>
                    <a:pt x="357" y="510"/>
                    <a:pt x="358" y="510"/>
                  </a:cubicBezTo>
                  <a:cubicBezTo>
                    <a:pt x="359" y="510"/>
                    <a:pt x="359" y="510"/>
                    <a:pt x="359" y="510"/>
                  </a:cubicBezTo>
                  <a:cubicBezTo>
                    <a:pt x="360" y="509"/>
                    <a:pt x="360" y="509"/>
                    <a:pt x="361" y="508"/>
                  </a:cubicBezTo>
                  <a:cubicBezTo>
                    <a:pt x="362" y="508"/>
                    <a:pt x="362" y="507"/>
                    <a:pt x="361" y="506"/>
                  </a:cubicBezTo>
                  <a:cubicBezTo>
                    <a:pt x="361" y="506"/>
                    <a:pt x="361" y="505"/>
                    <a:pt x="360" y="505"/>
                  </a:cubicBezTo>
                  <a:moveTo>
                    <a:pt x="44" y="505"/>
                  </a:moveTo>
                  <a:cubicBezTo>
                    <a:pt x="44" y="505"/>
                    <a:pt x="43" y="506"/>
                    <a:pt x="43" y="506"/>
                  </a:cubicBezTo>
                  <a:cubicBezTo>
                    <a:pt x="43" y="507"/>
                    <a:pt x="43" y="507"/>
                    <a:pt x="43" y="508"/>
                  </a:cubicBezTo>
                  <a:cubicBezTo>
                    <a:pt x="44" y="508"/>
                    <a:pt x="45" y="509"/>
                    <a:pt x="46" y="510"/>
                  </a:cubicBezTo>
                  <a:cubicBezTo>
                    <a:pt x="47" y="510"/>
                    <a:pt x="47" y="510"/>
                    <a:pt x="47" y="510"/>
                  </a:cubicBezTo>
                  <a:cubicBezTo>
                    <a:pt x="47" y="510"/>
                    <a:pt x="48" y="510"/>
                    <a:pt x="48" y="509"/>
                  </a:cubicBezTo>
                  <a:cubicBezTo>
                    <a:pt x="48" y="509"/>
                    <a:pt x="48" y="508"/>
                    <a:pt x="47" y="507"/>
                  </a:cubicBezTo>
                  <a:cubicBezTo>
                    <a:pt x="47" y="507"/>
                    <a:pt x="46" y="506"/>
                    <a:pt x="45" y="506"/>
                  </a:cubicBezTo>
                  <a:cubicBezTo>
                    <a:pt x="45" y="505"/>
                    <a:pt x="45" y="505"/>
                    <a:pt x="44" y="505"/>
                  </a:cubicBezTo>
                  <a:moveTo>
                    <a:pt x="389" y="482"/>
                  </a:moveTo>
                  <a:cubicBezTo>
                    <a:pt x="389" y="482"/>
                    <a:pt x="389" y="482"/>
                    <a:pt x="388" y="483"/>
                  </a:cubicBezTo>
                  <a:cubicBezTo>
                    <a:pt x="388" y="483"/>
                    <a:pt x="387" y="484"/>
                    <a:pt x="386" y="485"/>
                  </a:cubicBezTo>
                  <a:cubicBezTo>
                    <a:pt x="386" y="485"/>
                    <a:pt x="386" y="486"/>
                    <a:pt x="386" y="487"/>
                  </a:cubicBezTo>
                  <a:cubicBezTo>
                    <a:pt x="386" y="487"/>
                    <a:pt x="387" y="487"/>
                    <a:pt x="387" y="487"/>
                  </a:cubicBezTo>
                  <a:cubicBezTo>
                    <a:pt x="388" y="487"/>
                    <a:pt x="388" y="487"/>
                    <a:pt x="388" y="487"/>
                  </a:cubicBezTo>
                  <a:cubicBezTo>
                    <a:pt x="389" y="486"/>
                    <a:pt x="389" y="485"/>
                    <a:pt x="390" y="485"/>
                  </a:cubicBezTo>
                  <a:cubicBezTo>
                    <a:pt x="391" y="484"/>
                    <a:pt x="391" y="483"/>
                    <a:pt x="390" y="483"/>
                  </a:cubicBezTo>
                  <a:cubicBezTo>
                    <a:pt x="390" y="482"/>
                    <a:pt x="390" y="482"/>
                    <a:pt x="389" y="482"/>
                  </a:cubicBezTo>
                  <a:moveTo>
                    <a:pt x="15" y="482"/>
                  </a:moveTo>
                  <a:cubicBezTo>
                    <a:pt x="15" y="482"/>
                    <a:pt x="15" y="482"/>
                    <a:pt x="14" y="483"/>
                  </a:cubicBezTo>
                  <a:cubicBezTo>
                    <a:pt x="14" y="483"/>
                    <a:pt x="14" y="484"/>
                    <a:pt x="14" y="485"/>
                  </a:cubicBezTo>
                  <a:cubicBezTo>
                    <a:pt x="15" y="485"/>
                    <a:pt x="16" y="486"/>
                    <a:pt x="16" y="487"/>
                  </a:cubicBezTo>
                  <a:cubicBezTo>
                    <a:pt x="17" y="487"/>
                    <a:pt x="17" y="487"/>
                    <a:pt x="17" y="487"/>
                  </a:cubicBezTo>
                  <a:cubicBezTo>
                    <a:pt x="18" y="487"/>
                    <a:pt x="18" y="487"/>
                    <a:pt x="18" y="487"/>
                  </a:cubicBezTo>
                  <a:cubicBezTo>
                    <a:pt x="19" y="486"/>
                    <a:pt x="19" y="485"/>
                    <a:pt x="18" y="485"/>
                  </a:cubicBezTo>
                  <a:cubicBezTo>
                    <a:pt x="18" y="484"/>
                    <a:pt x="17" y="483"/>
                    <a:pt x="16" y="483"/>
                  </a:cubicBezTo>
                  <a:cubicBezTo>
                    <a:pt x="16" y="482"/>
                    <a:pt x="16" y="482"/>
                    <a:pt x="15" y="482"/>
                  </a:cubicBezTo>
                  <a:moveTo>
                    <a:pt x="415" y="456"/>
                  </a:moveTo>
                  <a:cubicBezTo>
                    <a:pt x="414" y="456"/>
                    <a:pt x="414" y="456"/>
                    <a:pt x="414" y="456"/>
                  </a:cubicBezTo>
                  <a:cubicBezTo>
                    <a:pt x="413" y="457"/>
                    <a:pt x="413" y="458"/>
                    <a:pt x="412" y="458"/>
                  </a:cubicBezTo>
                  <a:cubicBezTo>
                    <a:pt x="411" y="459"/>
                    <a:pt x="411" y="460"/>
                    <a:pt x="412" y="460"/>
                  </a:cubicBezTo>
                  <a:cubicBezTo>
                    <a:pt x="413" y="461"/>
                    <a:pt x="413" y="461"/>
                    <a:pt x="413" y="461"/>
                  </a:cubicBezTo>
                  <a:cubicBezTo>
                    <a:pt x="413" y="461"/>
                    <a:pt x="414" y="460"/>
                    <a:pt x="414" y="460"/>
                  </a:cubicBezTo>
                  <a:cubicBezTo>
                    <a:pt x="415" y="459"/>
                    <a:pt x="415" y="459"/>
                    <a:pt x="416" y="458"/>
                  </a:cubicBezTo>
                  <a:cubicBezTo>
                    <a:pt x="416" y="457"/>
                    <a:pt x="416" y="456"/>
                    <a:pt x="416" y="456"/>
                  </a:cubicBezTo>
                  <a:cubicBezTo>
                    <a:pt x="415" y="456"/>
                    <a:pt x="415" y="456"/>
                    <a:pt x="415" y="456"/>
                  </a:cubicBezTo>
                  <a:moveTo>
                    <a:pt x="437" y="426"/>
                  </a:moveTo>
                  <a:cubicBezTo>
                    <a:pt x="436" y="426"/>
                    <a:pt x="436" y="426"/>
                    <a:pt x="436" y="426"/>
                  </a:cubicBezTo>
                  <a:cubicBezTo>
                    <a:pt x="435" y="427"/>
                    <a:pt x="435" y="428"/>
                    <a:pt x="434" y="429"/>
                  </a:cubicBezTo>
                  <a:cubicBezTo>
                    <a:pt x="434" y="429"/>
                    <a:pt x="434" y="430"/>
                    <a:pt x="434" y="431"/>
                  </a:cubicBezTo>
                  <a:cubicBezTo>
                    <a:pt x="435" y="431"/>
                    <a:pt x="435" y="431"/>
                    <a:pt x="435" y="431"/>
                  </a:cubicBezTo>
                  <a:cubicBezTo>
                    <a:pt x="436" y="431"/>
                    <a:pt x="436" y="431"/>
                    <a:pt x="436" y="430"/>
                  </a:cubicBezTo>
                  <a:cubicBezTo>
                    <a:pt x="437" y="430"/>
                    <a:pt x="437" y="429"/>
                    <a:pt x="438" y="428"/>
                  </a:cubicBezTo>
                  <a:cubicBezTo>
                    <a:pt x="438" y="427"/>
                    <a:pt x="438" y="426"/>
                    <a:pt x="437" y="426"/>
                  </a:cubicBezTo>
                  <a:cubicBezTo>
                    <a:pt x="437" y="426"/>
                    <a:pt x="437" y="426"/>
                    <a:pt x="437" y="426"/>
                  </a:cubicBezTo>
                  <a:moveTo>
                    <a:pt x="454" y="393"/>
                  </a:moveTo>
                  <a:cubicBezTo>
                    <a:pt x="454" y="393"/>
                    <a:pt x="453" y="394"/>
                    <a:pt x="453" y="394"/>
                  </a:cubicBezTo>
                  <a:cubicBezTo>
                    <a:pt x="453" y="395"/>
                    <a:pt x="452" y="396"/>
                    <a:pt x="452" y="397"/>
                  </a:cubicBezTo>
                  <a:cubicBezTo>
                    <a:pt x="452" y="397"/>
                    <a:pt x="452" y="398"/>
                    <a:pt x="453" y="399"/>
                  </a:cubicBezTo>
                  <a:cubicBezTo>
                    <a:pt x="453" y="399"/>
                    <a:pt x="453" y="399"/>
                    <a:pt x="453" y="399"/>
                  </a:cubicBezTo>
                  <a:cubicBezTo>
                    <a:pt x="454" y="399"/>
                    <a:pt x="454" y="398"/>
                    <a:pt x="455" y="398"/>
                  </a:cubicBezTo>
                  <a:cubicBezTo>
                    <a:pt x="455" y="397"/>
                    <a:pt x="455" y="396"/>
                    <a:pt x="456" y="395"/>
                  </a:cubicBezTo>
                  <a:cubicBezTo>
                    <a:pt x="456" y="395"/>
                    <a:pt x="456" y="394"/>
                    <a:pt x="455" y="393"/>
                  </a:cubicBezTo>
                  <a:cubicBezTo>
                    <a:pt x="455" y="393"/>
                    <a:pt x="455" y="393"/>
                    <a:pt x="454" y="393"/>
                  </a:cubicBezTo>
                  <a:moveTo>
                    <a:pt x="468" y="359"/>
                  </a:moveTo>
                  <a:cubicBezTo>
                    <a:pt x="467" y="359"/>
                    <a:pt x="466" y="359"/>
                    <a:pt x="466" y="360"/>
                  </a:cubicBezTo>
                  <a:cubicBezTo>
                    <a:pt x="466" y="361"/>
                    <a:pt x="466" y="361"/>
                    <a:pt x="465" y="362"/>
                  </a:cubicBezTo>
                  <a:cubicBezTo>
                    <a:pt x="465" y="363"/>
                    <a:pt x="466" y="364"/>
                    <a:pt x="466" y="364"/>
                  </a:cubicBezTo>
                  <a:cubicBezTo>
                    <a:pt x="467" y="364"/>
                    <a:pt x="467" y="364"/>
                    <a:pt x="467" y="364"/>
                  </a:cubicBezTo>
                  <a:cubicBezTo>
                    <a:pt x="467" y="364"/>
                    <a:pt x="468" y="364"/>
                    <a:pt x="468" y="363"/>
                  </a:cubicBezTo>
                  <a:cubicBezTo>
                    <a:pt x="468" y="362"/>
                    <a:pt x="469" y="361"/>
                    <a:pt x="469" y="360"/>
                  </a:cubicBezTo>
                  <a:cubicBezTo>
                    <a:pt x="469" y="360"/>
                    <a:pt x="469" y="359"/>
                    <a:pt x="468" y="359"/>
                  </a:cubicBezTo>
                  <a:cubicBezTo>
                    <a:pt x="468" y="359"/>
                    <a:pt x="468" y="359"/>
                    <a:pt x="468" y="359"/>
                  </a:cubicBezTo>
                  <a:moveTo>
                    <a:pt x="476" y="323"/>
                  </a:moveTo>
                  <a:cubicBezTo>
                    <a:pt x="475" y="323"/>
                    <a:pt x="475" y="323"/>
                    <a:pt x="475" y="324"/>
                  </a:cubicBezTo>
                  <a:cubicBezTo>
                    <a:pt x="475" y="325"/>
                    <a:pt x="474" y="326"/>
                    <a:pt x="474" y="327"/>
                  </a:cubicBezTo>
                  <a:cubicBezTo>
                    <a:pt x="474" y="327"/>
                    <a:pt x="475" y="328"/>
                    <a:pt x="475" y="328"/>
                  </a:cubicBezTo>
                  <a:cubicBezTo>
                    <a:pt x="476" y="328"/>
                    <a:pt x="476" y="328"/>
                    <a:pt x="476" y="328"/>
                  </a:cubicBezTo>
                  <a:cubicBezTo>
                    <a:pt x="476" y="328"/>
                    <a:pt x="477" y="328"/>
                    <a:pt x="477" y="327"/>
                  </a:cubicBezTo>
                  <a:cubicBezTo>
                    <a:pt x="477" y="326"/>
                    <a:pt x="477" y="325"/>
                    <a:pt x="478" y="324"/>
                  </a:cubicBezTo>
                  <a:cubicBezTo>
                    <a:pt x="478" y="323"/>
                    <a:pt x="477" y="323"/>
                    <a:pt x="476" y="323"/>
                  </a:cubicBezTo>
                  <a:cubicBezTo>
                    <a:pt x="476" y="323"/>
                    <a:pt x="476" y="323"/>
                    <a:pt x="476" y="323"/>
                  </a:cubicBezTo>
                  <a:moveTo>
                    <a:pt x="480" y="286"/>
                  </a:moveTo>
                  <a:cubicBezTo>
                    <a:pt x="479" y="286"/>
                    <a:pt x="478" y="286"/>
                    <a:pt x="478" y="287"/>
                  </a:cubicBezTo>
                  <a:cubicBezTo>
                    <a:pt x="478" y="288"/>
                    <a:pt x="478" y="289"/>
                    <a:pt x="478" y="290"/>
                  </a:cubicBezTo>
                  <a:cubicBezTo>
                    <a:pt x="478" y="291"/>
                    <a:pt x="479" y="291"/>
                    <a:pt x="480" y="291"/>
                  </a:cubicBezTo>
                  <a:cubicBezTo>
                    <a:pt x="480" y="291"/>
                    <a:pt x="480" y="291"/>
                    <a:pt x="480" y="291"/>
                  </a:cubicBezTo>
                  <a:cubicBezTo>
                    <a:pt x="480" y="291"/>
                    <a:pt x="481" y="291"/>
                    <a:pt x="481" y="290"/>
                  </a:cubicBezTo>
                  <a:cubicBezTo>
                    <a:pt x="481" y="289"/>
                    <a:pt x="481" y="288"/>
                    <a:pt x="481" y="287"/>
                  </a:cubicBezTo>
                  <a:cubicBezTo>
                    <a:pt x="481" y="286"/>
                    <a:pt x="480" y="286"/>
                    <a:pt x="480" y="286"/>
                  </a:cubicBezTo>
                  <a:cubicBezTo>
                    <a:pt x="480" y="286"/>
                    <a:pt x="480" y="286"/>
                    <a:pt x="480" y="286"/>
                  </a:cubicBezTo>
                  <a:moveTo>
                    <a:pt x="478" y="249"/>
                  </a:moveTo>
                  <a:cubicBezTo>
                    <a:pt x="478" y="249"/>
                    <a:pt x="478" y="249"/>
                    <a:pt x="478" y="249"/>
                  </a:cubicBezTo>
                  <a:cubicBezTo>
                    <a:pt x="477" y="249"/>
                    <a:pt x="477" y="250"/>
                    <a:pt x="477" y="250"/>
                  </a:cubicBezTo>
                  <a:cubicBezTo>
                    <a:pt x="477" y="251"/>
                    <a:pt x="477" y="252"/>
                    <a:pt x="477" y="253"/>
                  </a:cubicBezTo>
                  <a:cubicBezTo>
                    <a:pt x="477" y="254"/>
                    <a:pt x="478" y="254"/>
                    <a:pt x="479" y="254"/>
                  </a:cubicBezTo>
                  <a:cubicBezTo>
                    <a:pt x="479" y="254"/>
                    <a:pt x="479" y="254"/>
                    <a:pt x="479" y="254"/>
                  </a:cubicBezTo>
                  <a:cubicBezTo>
                    <a:pt x="480" y="254"/>
                    <a:pt x="480" y="254"/>
                    <a:pt x="480" y="253"/>
                  </a:cubicBezTo>
                  <a:cubicBezTo>
                    <a:pt x="480" y="252"/>
                    <a:pt x="480" y="251"/>
                    <a:pt x="480" y="250"/>
                  </a:cubicBezTo>
                  <a:cubicBezTo>
                    <a:pt x="480" y="249"/>
                    <a:pt x="479" y="249"/>
                    <a:pt x="478" y="249"/>
                  </a:cubicBezTo>
                  <a:moveTo>
                    <a:pt x="472" y="212"/>
                  </a:moveTo>
                  <a:cubicBezTo>
                    <a:pt x="472" y="212"/>
                    <a:pt x="472" y="212"/>
                    <a:pt x="472" y="212"/>
                  </a:cubicBezTo>
                  <a:cubicBezTo>
                    <a:pt x="471" y="213"/>
                    <a:pt x="471" y="213"/>
                    <a:pt x="471" y="214"/>
                  </a:cubicBezTo>
                  <a:cubicBezTo>
                    <a:pt x="471" y="215"/>
                    <a:pt x="471" y="216"/>
                    <a:pt x="471" y="217"/>
                  </a:cubicBezTo>
                  <a:cubicBezTo>
                    <a:pt x="472" y="217"/>
                    <a:pt x="472" y="218"/>
                    <a:pt x="473" y="218"/>
                  </a:cubicBezTo>
                  <a:cubicBezTo>
                    <a:pt x="473" y="218"/>
                    <a:pt x="473" y="218"/>
                    <a:pt x="473" y="218"/>
                  </a:cubicBezTo>
                  <a:cubicBezTo>
                    <a:pt x="474" y="218"/>
                    <a:pt x="474" y="217"/>
                    <a:pt x="474" y="216"/>
                  </a:cubicBezTo>
                  <a:cubicBezTo>
                    <a:pt x="474" y="215"/>
                    <a:pt x="474" y="214"/>
                    <a:pt x="474" y="213"/>
                  </a:cubicBezTo>
                  <a:cubicBezTo>
                    <a:pt x="473" y="213"/>
                    <a:pt x="473" y="212"/>
                    <a:pt x="472" y="212"/>
                  </a:cubicBezTo>
                  <a:moveTo>
                    <a:pt x="461" y="177"/>
                  </a:moveTo>
                  <a:cubicBezTo>
                    <a:pt x="461" y="177"/>
                    <a:pt x="461" y="177"/>
                    <a:pt x="461" y="177"/>
                  </a:cubicBezTo>
                  <a:cubicBezTo>
                    <a:pt x="460" y="177"/>
                    <a:pt x="460" y="178"/>
                    <a:pt x="460" y="179"/>
                  </a:cubicBezTo>
                  <a:cubicBezTo>
                    <a:pt x="460" y="180"/>
                    <a:pt x="460" y="181"/>
                    <a:pt x="461" y="182"/>
                  </a:cubicBezTo>
                  <a:cubicBezTo>
                    <a:pt x="461" y="182"/>
                    <a:pt x="462" y="182"/>
                    <a:pt x="462" y="182"/>
                  </a:cubicBezTo>
                  <a:cubicBezTo>
                    <a:pt x="463" y="182"/>
                    <a:pt x="463" y="182"/>
                    <a:pt x="463" y="182"/>
                  </a:cubicBezTo>
                  <a:cubicBezTo>
                    <a:pt x="463" y="182"/>
                    <a:pt x="464" y="181"/>
                    <a:pt x="463" y="181"/>
                  </a:cubicBezTo>
                  <a:cubicBezTo>
                    <a:pt x="463" y="180"/>
                    <a:pt x="463" y="179"/>
                    <a:pt x="462" y="178"/>
                  </a:cubicBezTo>
                  <a:cubicBezTo>
                    <a:pt x="462" y="177"/>
                    <a:pt x="462" y="177"/>
                    <a:pt x="461" y="177"/>
                  </a:cubicBezTo>
                  <a:moveTo>
                    <a:pt x="445" y="143"/>
                  </a:moveTo>
                  <a:cubicBezTo>
                    <a:pt x="445" y="143"/>
                    <a:pt x="445" y="144"/>
                    <a:pt x="445" y="144"/>
                  </a:cubicBezTo>
                  <a:cubicBezTo>
                    <a:pt x="444" y="144"/>
                    <a:pt x="444" y="145"/>
                    <a:pt x="444" y="146"/>
                  </a:cubicBezTo>
                  <a:cubicBezTo>
                    <a:pt x="445" y="146"/>
                    <a:pt x="445" y="147"/>
                    <a:pt x="446" y="148"/>
                  </a:cubicBezTo>
                  <a:cubicBezTo>
                    <a:pt x="446" y="149"/>
                    <a:pt x="446" y="149"/>
                    <a:pt x="447" y="149"/>
                  </a:cubicBezTo>
                  <a:cubicBezTo>
                    <a:pt x="448" y="149"/>
                    <a:pt x="448" y="149"/>
                    <a:pt x="448" y="149"/>
                  </a:cubicBezTo>
                  <a:cubicBezTo>
                    <a:pt x="448" y="148"/>
                    <a:pt x="448" y="147"/>
                    <a:pt x="448" y="147"/>
                  </a:cubicBezTo>
                  <a:cubicBezTo>
                    <a:pt x="448" y="146"/>
                    <a:pt x="447" y="145"/>
                    <a:pt x="447" y="144"/>
                  </a:cubicBezTo>
                  <a:cubicBezTo>
                    <a:pt x="446" y="144"/>
                    <a:pt x="446" y="143"/>
                    <a:pt x="445" y="143"/>
                  </a:cubicBezTo>
                  <a:moveTo>
                    <a:pt x="425" y="112"/>
                  </a:moveTo>
                  <a:cubicBezTo>
                    <a:pt x="425" y="112"/>
                    <a:pt x="425" y="112"/>
                    <a:pt x="425" y="113"/>
                  </a:cubicBezTo>
                  <a:cubicBezTo>
                    <a:pt x="424" y="113"/>
                    <a:pt x="424" y="114"/>
                    <a:pt x="424" y="115"/>
                  </a:cubicBezTo>
                  <a:cubicBezTo>
                    <a:pt x="425" y="115"/>
                    <a:pt x="425" y="116"/>
                    <a:pt x="426" y="117"/>
                  </a:cubicBezTo>
                  <a:cubicBezTo>
                    <a:pt x="426" y="117"/>
                    <a:pt x="427" y="117"/>
                    <a:pt x="427" y="117"/>
                  </a:cubicBezTo>
                  <a:cubicBezTo>
                    <a:pt x="428" y="117"/>
                    <a:pt x="428" y="117"/>
                    <a:pt x="428" y="117"/>
                  </a:cubicBezTo>
                  <a:cubicBezTo>
                    <a:pt x="429" y="117"/>
                    <a:pt x="429" y="116"/>
                    <a:pt x="428" y="115"/>
                  </a:cubicBezTo>
                  <a:cubicBezTo>
                    <a:pt x="428" y="114"/>
                    <a:pt x="427" y="114"/>
                    <a:pt x="427" y="113"/>
                  </a:cubicBezTo>
                  <a:cubicBezTo>
                    <a:pt x="426" y="113"/>
                    <a:pt x="426" y="112"/>
                    <a:pt x="425" y="112"/>
                  </a:cubicBezTo>
                  <a:moveTo>
                    <a:pt x="402" y="84"/>
                  </a:moveTo>
                  <a:cubicBezTo>
                    <a:pt x="401" y="84"/>
                    <a:pt x="401" y="84"/>
                    <a:pt x="401" y="85"/>
                  </a:cubicBezTo>
                  <a:cubicBezTo>
                    <a:pt x="400" y="85"/>
                    <a:pt x="400" y="86"/>
                    <a:pt x="401" y="87"/>
                  </a:cubicBezTo>
                  <a:cubicBezTo>
                    <a:pt x="401" y="87"/>
                    <a:pt x="402" y="88"/>
                    <a:pt x="402" y="89"/>
                  </a:cubicBezTo>
                  <a:cubicBezTo>
                    <a:pt x="403" y="89"/>
                    <a:pt x="403" y="89"/>
                    <a:pt x="404" y="89"/>
                  </a:cubicBezTo>
                  <a:cubicBezTo>
                    <a:pt x="405" y="89"/>
                    <a:pt x="405" y="89"/>
                    <a:pt x="405" y="89"/>
                  </a:cubicBezTo>
                  <a:cubicBezTo>
                    <a:pt x="405" y="88"/>
                    <a:pt x="405" y="87"/>
                    <a:pt x="405" y="87"/>
                  </a:cubicBezTo>
                  <a:cubicBezTo>
                    <a:pt x="404" y="86"/>
                    <a:pt x="403" y="85"/>
                    <a:pt x="403" y="85"/>
                  </a:cubicBezTo>
                  <a:cubicBezTo>
                    <a:pt x="402" y="84"/>
                    <a:pt x="402" y="84"/>
                    <a:pt x="402" y="84"/>
                  </a:cubicBezTo>
                  <a:moveTo>
                    <a:pt x="3" y="84"/>
                  </a:moveTo>
                  <a:cubicBezTo>
                    <a:pt x="3" y="84"/>
                    <a:pt x="2" y="84"/>
                    <a:pt x="2" y="84"/>
                  </a:cubicBezTo>
                  <a:cubicBezTo>
                    <a:pt x="2" y="85"/>
                    <a:pt x="1" y="86"/>
                    <a:pt x="0" y="87"/>
                  </a:cubicBezTo>
                  <a:cubicBezTo>
                    <a:pt x="0" y="87"/>
                    <a:pt x="0" y="88"/>
                    <a:pt x="0" y="89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2" y="89"/>
                    <a:pt x="2" y="89"/>
                    <a:pt x="2" y="88"/>
                  </a:cubicBezTo>
                  <a:cubicBezTo>
                    <a:pt x="3" y="88"/>
                    <a:pt x="4" y="87"/>
                    <a:pt x="4" y="86"/>
                  </a:cubicBezTo>
                  <a:cubicBezTo>
                    <a:pt x="5" y="86"/>
                    <a:pt x="5" y="85"/>
                    <a:pt x="4" y="84"/>
                  </a:cubicBezTo>
                  <a:cubicBezTo>
                    <a:pt x="4" y="84"/>
                    <a:pt x="4" y="84"/>
                    <a:pt x="3" y="84"/>
                  </a:cubicBezTo>
                  <a:moveTo>
                    <a:pt x="374" y="59"/>
                  </a:moveTo>
                  <a:cubicBezTo>
                    <a:pt x="374" y="59"/>
                    <a:pt x="373" y="59"/>
                    <a:pt x="373" y="60"/>
                  </a:cubicBezTo>
                  <a:cubicBezTo>
                    <a:pt x="372" y="60"/>
                    <a:pt x="373" y="61"/>
                    <a:pt x="373" y="62"/>
                  </a:cubicBezTo>
                  <a:cubicBezTo>
                    <a:pt x="374" y="62"/>
                    <a:pt x="375" y="63"/>
                    <a:pt x="375" y="64"/>
                  </a:cubicBezTo>
                  <a:cubicBezTo>
                    <a:pt x="376" y="64"/>
                    <a:pt x="376" y="64"/>
                    <a:pt x="376" y="64"/>
                  </a:cubicBezTo>
                  <a:cubicBezTo>
                    <a:pt x="377" y="64"/>
                    <a:pt x="377" y="64"/>
                    <a:pt x="377" y="63"/>
                  </a:cubicBezTo>
                  <a:cubicBezTo>
                    <a:pt x="378" y="63"/>
                    <a:pt x="378" y="62"/>
                    <a:pt x="377" y="61"/>
                  </a:cubicBezTo>
                  <a:cubicBezTo>
                    <a:pt x="376" y="61"/>
                    <a:pt x="376" y="60"/>
                    <a:pt x="375" y="60"/>
                  </a:cubicBezTo>
                  <a:cubicBezTo>
                    <a:pt x="375" y="59"/>
                    <a:pt x="374" y="59"/>
                    <a:pt x="374" y="59"/>
                  </a:cubicBezTo>
                  <a:moveTo>
                    <a:pt x="31" y="59"/>
                  </a:moveTo>
                  <a:cubicBezTo>
                    <a:pt x="30" y="59"/>
                    <a:pt x="30" y="59"/>
                    <a:pt x="30" y="60"/>
                  </a:cubicBezTo>
                  <a:cubicBezTo>
                    <a:pt x="29" y="60"/>
                    <a:pt x="28" y="61"/>
                    <a:pt x="28" y="61"/>
                  </a:cubicBezTo>
                  <a:cubicBezTo>
                    <a:pt x="27" y="62"/>
                    <a:pt x="27" y="63"/>
                    <a:pt x="27" y="63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30" y="63"/>
                    <a:pt x="31" y="62"/>
                    <a:pt x="32" y="62"/>
                  </a:cubicBezTo>
                  <a:cubicBezTo>
                    <a:pt x="32" y="61"/>
                    <a:pt x="32" y="60"/>
                    <a:pt x="32" y="60"/>
                  </a:cubicBezTo>
                  <a:cubicBezTo>
                    <a:pt x="32" y="59"/>
                    <a:pt x="31" y="59"/>
                    <a:pt x="31" y="59"/>
                  </a:cubicBezTo>
                  <a:moveTo>
                    <a:pt x="344" y="38"/>
                  </a:moveTo>
                  <a:cubicBezTo>
                    <a:pt x="343" y="38"/>
                    <a:pt x="343" y="39"/>
                    <a:pt x="342" y="39"/>
                  </a:cubicBezTo>
                  <a:cubicBezTo>
                    <a:pt x="342" y="40"/>
                    <a:pt x="342" y="41"/>
                    <a:pt x="343" y="41"/>
                  </a:cubicBezTo>
                  <a:cubicBezTo>
                    <a:pt x="344" y="41"/>
                    <a:pt x="344" y="42"/>
                    <a:pt x="345" y="42"/>
                  </a:cubicBezTo>
                  <a:cubicBezTo>
                    <a:pt x="346" y="43"/>
                    <a:pt x="346" y="43"/>
                    <a:pt x="346" y="43"/>
                  </a:cubicBezTo>
                  <a:cubicBezTo>
                    <a:pt x="346" y="43"/>
                    <a:pt x="347" y="42"/>
                    <a:pt x="347" y="42"/>
                  </a:cubicBezTo>
                  <a:cubicBezTo>
                    <a:pt x="348" y="41"/>
                    <a:pt x="347" y="40"/>
                    <a:pt x="347" y="40"/>
                  </a:cubicBezTo>
                  <a:cubicBezTo>
                    <a:pt x="346" y="40"/>
                    <a:pt x="345" y="39"/>
                    <a:pt x="344" y="39"/>
                  </a:cubicBezTo>
                  <a:cubicBezTo>
                    <a:pt x="344" y="38"/>
                    <a:pt x="344" y="38"/>
                    <a:pt x="344" y="38"/>
                  </a:cubicBezTo>
                  <a:moveTo>
                    <a:pt x="61" y="38"/>
                  </a:moveTo>
                  <a:cubicBezTo>
                    <a:pt x="61" y="38"/>
                    <a:pt x="61" y="38"/>
                    <a:pt x="60" y="38"/>
                  </a:cubicBezTo>
                  <a:cubicBezTo>
                    <a:pt x="60" y="39"/>
                    <a:pt x="59" y="39"/>
                    <a:pt x="58" y="40"/>
                  </a:cubicBezTo>
                  <a:cubicBezTo>
                    <a:pt x="57" y="40"/>
                    <a:pt x="57" y="41"/>
                    <a:pt x="58" y="42"/>
                  </a:cubicBezTo>
                  <a:cubicBezTo>
                    <a:pt x="58" y="42"/>
                    <a:pt x="58" y="43"/>
                    <a:pt x="59" y="43"/>
                  </a:cubicBezTo>
                  <a:cubicBezTo>
                    <a:pt x="59" y="42"/>
                    <a:pt x="59" y="42"/>
                    <a:pt x="59" y="42"/>
                  </a:cubicBezTo>
                  <a:cubicBezTo>
                    <a:pt x="60" y="42"/>
                    <a:pt x="61" y="41"/>
                    <a:pt x="62" y="41"/>
                  </a:cubicBezTo>
                  <a:cubicBezTo>
                    <a:pt x="63" y="41"/>
                    <a:pt x="63" y="40"/>
                    <a:pt x="62" y="39"/>
                  </a:cubicBezTo>
                  <a:cubicBezTo>
                    <a:pt x="62" y="39"/>
                    <a:pt x="62" y="38"/>
                    <a:pt x="61" y="38"/>
                  </a:cubicBezTo>
                  <a:moveTo>
                    <a:pt x="311" y="22"/>
                  </a:moveTo>
                  <a:cubicBezTo>
                    <a:pt x="310" y="22"/>
                    <a:pt x="309" y="22"/>
                    <a:pt x="309" y="23"/>
                  </a:cubicBezTo>
                  <a:cubicBezTo>
                    <a:pt x="309" y="23"/>
                    <a:pt x="309" y="24"/>
                    <a:pt x="310" y="24"/>
                  </a:cubicBezTo>
                  <a:cubicBezTo>
                    <a:pt x="311" y="25"/>
                    <a:pt x="312" y="25"/>
                    <a:pt x="313" y="26"/>
                  </a:cubicBezTo>
                  <a:cubicBezTo>
                    <a:pt x="313" y="26"/>
                    <a:pt x="313" y="26"/>
                    <a:pt x="313" y="26"/>
                  </a:cubicBezTo>
                  <a:cubicBezTo>
                    <a:pt x="314" y="26"/>
                    <a:pt x="314" y="25"/>
                    <a:pt x="314" y="25"/>
                  </a:cubicBezTo>
                  <a:cubicBezTo>
                    <a:pt x="315" y="24"/>
                    <a:pt x="314" y="23"/>
                    <a:pt x="314" y="23"/>
                  </a:cubicBezTo>
                  <a:cubicBezTo>
                    <a:pt x="313" y="23"/>
                    <a:pt x="312" y="22"/>
                    <a:pt x="311" y="22"/>
                  </a:cubicBezTo>
                  <a:cubicBezTo>
                    <a:pt x="311" y="22"/>
                    <a:pt x="311" y="22"/>
                    <a:pt x="311" y="22"/>
                  </a:cubicBezTo>
                  <a:moveTo>
                    <a:pt x="94" y="22"/>
                  </a:moveTo>
                  <a:cubicBezTo>
                    <a:pt x="94" y="22"/>
                    <a:pt x="94" y="22"/>
                    <a:pt x="94" y="22"/>
                  </a:cubicBezTo>
                  <a:cubicBezTo>
                    <a:pt x="93" y="22"/>
                    <a:pt x="92" y="22"/>
                    <a:pt x="91" y="23"/>
                  </a:cubicBezTo>
                  <a:cubicBezTo>
                    <a:pt x="90" y="23"/>
                    <a:pt x="90" y="24"/>
                    <a:pt x="90" y="25"/>
                  </a:cubicBezTo>
                  <a:cubicBezTo>
                    <a:pt x="91" y="25"/>
                    <a:pt x="91" y="26"/>
                    <a:pt x="92" y="26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3" y="25"/>
                    <a:pt x="94" y="25"/>
                    <a:pt x="95" y="24"/>
                  </a:cubicBezTo>
                  <a:cubicBezTo>
                    <a:pt x="95" y="24"/>
                    <a:pt x="96" y="23"/>
                    <a:pt x="95" y="22"/>
                  </a:cubicBezTo>
                  <a:cubicBezTo>
                    <a:pt x="95" y="22"/>
                    <a:pt x="95" y="22"/>
                    <a:pt x="94" y="22"/>
                  </a:cubicBezTo>
                  <a:moveTo>
                    <a:pt x="276" y="10"/>
                  </a:moveTo>
                  <a:cubicBezTo>
                    <a:pt x="275" y="10"/>
                    <a:pt x="274" y="10"/>
                    <a:pt x="274" y="11"/>
                  </a:cubicBezTo>
                  <a:cubicBezTo>
                    <a:pt x="274" y="11"/>
                    <a:pt x="274" y="12"/>
                    <a:pt x="275" y="12"/>
                  </a:cubicBezTo>
                  <a:cubicBezTo>
                    <a:pt x="276" y="13"/>
                    <a:pt x="277" y="13"/>
                    <a:pt x="278" y="13"/>
                  </a:cubicBezTo>
                  <a:cubicBezTo>
                    <a:pt x="278" y="13"/>
                    <a:pt x="278" y="13"/>
                    <a:pt x="278" y="13"/>
                  </a:cubicBezTo>
                  <a:cubicBezTo>
                    <a:pt x="279" y="13"/>
                    <a:pt x="279" y="13"/>
                    <a:pt x="280" y="12"/>
                  </a:cubicBezTo>
                  <a:cubicBezTo>
                    <a:pt x="280" y="11"/>
                    <a:pt x="279" y="11"/>
                    <a:pt x="279" y="10"/>
                  </a:cubicBezTo>
                  <a:cubicBezTo>
                    <a:pt x="278" y="10"/>
                    <a:pt x="277" y="10"/>
                    <a:pt x="276" y="10"/>
                  </a:cubicBezTo>
                  <a:cubicBezTo>
                    <a:pt x="276" y="10"/>
                    <a:pt x="276" y="10"/>
                    <a:pt x="276" y="10"/>
                  </a:cubicBezTo>
                  <a:moveTo>
                    <a:pt x="129" y="10"/>
                  </a:moveTo>
                  <a:cubicBezTo>
                    <a:pt x="129" y="10"/>
                    <a:pt x="129" y="10"/>
                    <a:pt x="129" y="10"/>
                  </a:cubicBezTo>
                  <a:cubicBezTo>
                    <a:pt x="128" y="10"/>
                    <a:pt x="127" y="10"/>
                    <a:pt x="126" y="10"/>
                  </a:cubicBezTo>
                  <a:cubicBezTo>
                    <a:pt x="125" y="11"/>
                    <a:pt x="125" y="11"/>
                    <a:pt x="125" y="12"/>
                  </a:cubicBezTo>
                  <a:cubicBezTo>
                    <a:pt x="125" y="13"/>
                    <a:pt x="126" y="13"/>
                    <a:pt x="126" y="13"/>
                  </a:cubicBezTo>
                  <a:cubicBezTo>
                    <a:pt x="127" y="13"/>
                    <a:pt x="127" y="13"/>
                    <a:pt x="127" y="13"/>
                  </a:cubicBezTo>
                  <a:cubicBezTo>
                    <a:pt x="128" y="13"/>
                    <a:pt x="129" y="13"/>
                    <a:pt x="130" y="12"/>
                  </a:cubicBezTo>
                  <a:cubicBezTo>
                    <a:pt x="130" y="12"/>
                    <a:pt x="131" y="11"/>
                    <a:pt x="131" y="11"/>
                  </a:cubicBezTo>
                  <a:cubicBezTo>
                    <a:pt x="130" y="10"/>
                    <a:pt x="130" y="10"/>
                    <a:pt x="129" y="10"/>
                  </a:cubicBezTo>
                  <a:moveTo>
                    <a:pt x="239" y="2"/>
                  </a:moveTo>
                  <a:cubicBezTo>
                    <a:pt x="239" y="2"/>
                    <a:pt x="238" y="3"/>
                    <a:pt x="238" y="3"/>
                  </a:cubicBezTo>
                  <a:cubicBezTo>
                    <a:pt x="238" y="4"/>
                    <a:pt x="238" y="5"/>
                    <a:pt x="239" y="5"/>
                  </a:cubicBezTo>
                  <a:cubicBezTo>
                    <a:pt x="240" y="5"/>
                    <a:pt x="241" y="5"/>
                    <a:pt x="242" y="5"/>
                  </a:cubicBezTo>
                  <a:cubicBezTo>
                    <a:pt x="242" y="5"/>
                    <a:pt x="242" y="5"/>
                    <a:pt x="242" y="5"/>
                  </a:cubicBezTo>
                  <a:cubicBezTo>
                    <a:pt x="243" y="5"/>
                    <a:pt x="243" y="5"/>
                    <a:pt x="243" y="4"/>
                  </a:cubicBezTo>
                  <a:cubicBezTo>
                    <a:pt x="244" y="3"/>
                    <a:pt x="243" y="3"/>
                    <a:pt x="242" y="3"/>
                  </a:cubicBezTo>
                  <a:cubicBezTo>
                    <a:pt x="241" y="2"/>
                    <a:pt x="240" y="2"/>
                    <a:pt x="239" y="2"/>
                  </a:cubicBezTo>
                  <a:cubicBezTo>
                    <a:pt x="239" y="2"/>
                    <a:pt x="239" y="2"/>
                    <a:pt x="239" y="2"/>
                  </a:cubicBezTo>
                  <a:moveTo>
                    <a:pt x="165" y="2"/>
                  </a:moveTo>
                  <a:cubicBezTo>
                    <a:pt x="165" y="2"/>
                    <a:pt x="165" y="2"/>
                    <a:pt x="165" y="2"/>
                  </a:cubicBezTo>
                  <a:cubicBezTo>
                    <a:pt x="164" y="2"/>
                    <a:pt x="163" y="2"/>
                    <a:pt x="162" y="3"/>
                  </a:cubicBezTo>
                  <a:cubicBezTo>
                    <a:pt x="162" y="3"/>
                    <a:pt x="161" y="3"/>
                    <a:pt x="161" y="4"/>
                  </a:cubicBezTo>
                  <a:cubicBezTo>
                    <a:pt x="161" y="5"/>
                    <a:pt x="162" y="5"/>
                    <a:pt x="163" y="5"/>
                  </a:cubicBezTo>
                  <a:cubicBezTo>
                    <a:pt x="163" y="5"/>
                    <a:pt x="163" y="5"/>
                    <a:pt x="163" y="5"/>
                  </a:cubicBezTo>
                  <a:cubicBezTo>
                    <a:pt x="164" y="5"/>
                    <a:pt x="165" y="5"/>
                    <a:pt x="166" y="5"/>
                  </a:cubicBezTo>
                  <a:cubicBezTo>
                    <a:pt x="166" y="5"/>
                    <a:pt x="167" y="4"/>
                    <a:pt x="167" y="3"/>
                  </a:cubicBezTo>
                  <a:cubicBezTo>
                    <a:pt x="167" y="3"/>
                    <a:pt x="166" y="2"/>
                    <a:pt x="165" y="2"/>
                  </a:cubicBezTo>
                  <a:moveTo>
                    <a:pt x="202" y="0"/>
                  </a:moveTo>
                  <a:cubicBezTo>
                    <a:pt x="201" y="0"/>
                    <a:pt x="200" y="0"/>
                    <a:pt x="199" y="0"/>
                  </a:cubicBezTo>
                  <a:cubicBezTo>
                    <a:pt x="199" y="0"/>
                    <a:pt x="198" y="0"/>
                    <a:pt x="198" y="1"/>
                  </a:cubicBezTo>
                  <a:cubicBezTo>
                    <a:pt x="198" y="2"/>
                    <a:pt x="199" y="3"/>
                    <a:pt x="200" y="3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200" y="3"/>
                    <a:pt x="201" y="3"/>
                    <a:pt x="202" y="3"/>
                  </a:cubicBezTo>
                  <a:cubicBezTo>
                    <a:pt x="203" y="3"/>
                    <a:pt x="204" y="3"/>
                    <a:pt x="205" y="3"/>
                  </a:cubicBezTo>
                  <a:cubicBezTo>
                    <a:pt x="205" y="3"/>
                    <a:pt x="205" y="3"/>
                    <a:pt x="205" y="3"/>
                  </a:cubicBezTo>
                  <a:cubicBezTo>
                    <a:pt x="206" y="3"/>
                    <a:pt x="207" y="2"/>
                    <a:pt x="207" y="1"/>
                  </a:cubicBezTo>
                  <a:cubicBezTo>
                    <a:pt x="207" y="0"/>
                    <a:pt x="206" y="0"/>
                    <a:pt x="205" y="0"/>
                  </a:cubicBezTo>
                  <a:cubicBezTo>
                    <a:pt x="204" y="0"/>
                    <a:pt x="203" y="0"/>
                    <a:pt x="202" y="0"/>
                  </a:cubicBez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3" name="Freeform 12040"/>
            <p:cNvSpPr>
              <a:spLocks noEditPoints="1"/>
            </p:cNvSpPr>
            <p:nvPr/>
          </p:nvSpPr>
          <p:spPr bwMode="auto">
            <a:xfrm>
              <a:off x="-1754986" y="-1355558"/>
              <a:ext cx="8423525" cy="9371516"/>
            </a:xfrm>
            <a:custGeom>
              <a:avLst/>
              <a:gdLst>
                <a:gd name="T0" fmla="*/ 351 w 536"/>
                <a:gd name="T1" fmla="*/ 596 h 596"/>
                <a:gd name="T2" fmla="*/ 57 w 536"/>
                <a:gd name="T3" fmla="*/ 594 h 596"/>
                <a:gd name="T4" fmla="*/ 61 w 536"/>
                <a:gd name="T5" fmla="*/ 595 h 596"/>
                <a:gd name="T6" fmla="*/ 392 w 536"/>
                <a:gd name="T7" fmla="*/ 572 h 596"/>
                <a:gd name="T8" fmla="*/ 391 w 536"/>
                <a:gd name="T9" fmla="*/ 576 h 596"/>
                <a:gd name="T10" fmla="*/ 20 w 536"/>
                <a:gd name="T11" fmla="*/ 571 h 596"/>
                <a:gd name="T12" fmla="*/ 22 w 536"/>
                <a:gd name="T13" fmla="*/ 577 h 596"/>
                <a:gd name="T14" fmla="*/ 20 w 536"/>
                <a:gd name="T15" fmla="*/ 571 h 596"/>
                <a:gd name="T16" fmla="*/ 424 w 536"/>
                <a:gd name="T17" fmla="*/ 549 h 596"/>
                <a:gd name="T18" fmla="*/ 429 w 536"/>
                <a:gd name="T19" fmla="*/ 545 h 596"/>
                <a:gd name="T20" fmla="*/ 454 w 536"/>
                <a:gd name="T21" fmla="*/ 516 h 596"/>
                <a:gd name="T22" fmla="*/ 459 w 536"/>
                <a:gd name="T23" fmla="*/ 515 h 596"/>
                <a:gd name="T24" fmla="*/ 482 w 536"/>
                <a:gd name="T25" fmla="*/ 478 h 596"/>
                <a:gd name="T26" fmla="*/ 483 w 536"/>
                <a:gd name="T27" fmla="*/ 483 h 596"/>
                <a:gd name="T28" fmla="*/ 504 w 536"/>
                <a:gd name="T29" fmla="*/ 439 h 596"/>
                <a:gd name="T30" fmla="*/ 503 w 536"/>
                <a:gd name="T31" fmla="*/ 445 h 596"/>
                <a:gd name="T32" fmla="*/ 504 w 536"/>
                <a:gd name="T33" fmla="*/ 439 h 596"/>
                <a:gd name="T34" fmla="*/ 518 w 536"/>
                <a:gd name="T35" fmla="*/ 404 h 596"/>
                <a:gd name="T36" fmla="*/ 520 w 536"/>
                <a:gd name="T37" fmla="*/ 398 h 596"/>
                <a:gd name="T38" fmla="*/ 528 w 536"/>
                <a:gd name="T39" fmla="*/ 360 h 596"/>
                <a:gd name="T40" fmla="*/ 532 w 536"/>
                <a:gd name="T41" fmla="*/ 357 h 596"/>
                <a:gd name="T42" fmla="*/ 533 w 536"/>
                <a:gd name="T43" fmla="*/ 313 h 596"/>
                <a:gd name="T44" fmla="*/ 536 w 536"/>
                <a:gd name="T45" fmla="*/ 317 h 596"/>
                <a:gd name="T46" fmla="*/ 533 w 536"/>
                <a:gd name="T47" fmla="*/ 268 h 596"/>
                <a:gd name="T48" fmla="*/ 533 w 536"/>
                <a:gd name="T49" fmla="*/ 275 h 596"/>
                <a:gd name="T50" fmla="*/ 533 w 536"/>
                <a:gd name="T51" fmla="*/ 268 h 596"/>
                <a:gd name="T52" fmla="*/ 524 w 536"/>
                <a:gd name="T53" fmla="*/ 230 h 596"/>
                <a:gd name="T54" fmla="*/ 527 w 536"/>
                <a:gd name="T55" fmla="*/ 226 h 596"/>
                <a:gd name="T56" fmla="*/ 511 w 536"/>
                <a:gd name="T57" fmla="*/ 185 h 596"/>
                <a:gd name="T58" fmla="*/ 515 w 536"/>
                <a:gd name="T59" fmla="*/ 187 h 596"/>
                <a:gd name="T60" fmla="*/ 493 w 536"/>
                <a:gd name="T61" fmla="*/ 144 h 596"/>
                <a:gd name="T62" fmla="*/ 496 w 536"/>
                <a:gd name="T63" fmla="*/ 150 h 596"/>
                <a:gd name="T64" fmla="*/ 470 w 536"/>
                <a:gd name="T65" fmla="*/ 107 h 596"/>
                <a:gd name="T66" fmla="*/ 472 w 536"/>
                <a:gd name="T67" fmla="*/ 113 h 596"/>
                <a:gd name="T68" fmla="*/ 470 w 536"/>
                <a:gd name="T69" fmla="*/ 107 h 596"/>
                <a:gd name="T70" fmla="*/ 443 w 536"/>
                <a:gd name="T71" fmla="*/ 79 h 596"/>
                <a:gd name="T72" fmla="*/ 443 w 536"/>
                <a:gd name="T73" fmla="*/ 74 h 596"/>
                <a:gd name="T74" fmla="*/ 408 w 536"/>
                <a:gd name="T75" fmla="*/ 47 h 596"/>
                <a:gd name="T76" fmla="*/ 413 w 536"/>
                <a:gd name="T77" fmla="*/ 47 h 596"/>
                <a:gd name="T78" fmla="*/ 2 w 536"/>
                <a:gd name="T79" fmla="*/ 44 h 596"/>
                <a:gd name="T80" fmla="*/ 2 w 536"/>
                <a:gd name="T81" fmla="*/ 49 h 596"/>
                <a:gd name="T82" fmla="*/ 373 w 536"/>
                <a:gd name="T83" fmla="*/ 19 h 596"/>
                <a:gd name="T84" fmla="*/ 376 w 536"/>
                <a:gd name="T85" fmla="*/ 24 h 596"/>
                <a:gd name="T86" fmla="*/ 373 w 536"/>
                <a:gd name="T87" fmla="*/ 19 h 596"/>
                <a:gd name="T88" fmla="*/ 35 w 536"/>
                <a:gd name="T89" fmla="*/ 24 h 596"/>
                <a:gd name="T90" fmla="*/ 41 w 536"/>
                <a:gd name="T91" fmla="*/ 20 h 596"/>
                <a:gd name="T92" fmla="*/ 334 w 536"/>
                <a:gd name="T93" fmla="*/ 3 h 596"/>
                <a:gd name="T94" fmla="*/ 338 w 536"/>
                <a:gd name="T95" fmla="*/ 1 h 596"/>
                <a:gd name="T96" fmla="*/ 78 w 536"/>
                <a:gd name="T97" fmla="*/ 0 h 596"/>
                <a:gd name="T98" fmla="*/ 76 w 536"/>
                <a:gd name="T99" fmla="*/ 4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36" h="596">
                  <a:moveTo>
                    <a:pt x="356" y="594"/>
                  </a:moveTo>
                  <a:cubicBezTo>
                    <a:pt x="355" y="594"/>
                    <a:pt x="355" y="594"/>
                    <a:pt x="355" y="594"/>
                  </a:cubicBezTo>
                  <a:cubicBezTo>
                    <a:pt x="354" y="594"/>
                    <a:pt x="353" y="595"/>
                    <a:pt x="352" y="595"/>
                  </a:cubicBezTo>
                  <a:cubicBezTo>
                    <a:pt x="352" y="596"/>
                    <a:pt x="351" y="596"/>
                    <a:pt x="351" y="596"/>
                  </a:cubicBezTo>
                  <a:cubicBezTo>
                    <a:pt x="357" y="596"/>
                    <a:pt x="357" y="596"/>
                    <a:pt x="357" y="596"/>
                  </a:cubicBezTo>
                  <a:cubicBezTo>
                    <a:pt x="357" y="596"/>
                    <a:pt x="357" y="595"/>
                    <a:pt x="357" y="595"/>
                  </a:cubicBezTo>
                  <a:cubicBezTo>
                    <a:pt x="357" y="594"/>
                    <a:pt x="356" y="594"/>
                    <a:pt x="356" y="594"/>
                  </a:cubicBezTo>
                  <a:moveTo>
                    <a:pt x="57" y="594"/>
                  </a:moveTo>
                  <a:cubicBezTo>
                    <a:pt x="57" y="594"/>
                    <a:pt x="56" y="594"/>
                    <a:pt x="56" y="595"/>
                  </a:cubicBezTo>
                  <a:cubicBezTo>
                    <a:pt x="55" y="595"/>
                    <a:pt x="55" y="596"/>
                    <a:pt x="56" y="596"/>
                  </a:cubicBezTo>
                  <a:cubicBezTo>
                    <a:pt x="62" y="596"/>
                    <a:pt x="62" y="596"/>
                    <a:pt x="62" y="596"/>
                  </a:cubicBezTo>
                  <a:cubicBezTo>
                    <a:pt x="62" y="596"/>
                    <a:pt x="61" y="596"/>
                    <a:pt x="61" y="595"/>
                  </a:cubicBezTo>
                  <a:cubicBezTo>
                    <a:pt x="60" y="595"/>
                    <a:pt x="59" y="594"/>
                    <a:pt x="58" y="594"/>
                  </a:cubicBezTo>
                  <a:cubicBezTo>
                    <a:pt x="58" y="594"/>
                    <a:pt x="57" y="594"/>
                    <a:pt x="57" y="594"/>
                  </a:cubicBezTo>
                  <a:moveTo>
                    <a:pt x="393" y="571"/>
                  </a:moveTo>
                  <a:cubicBezTo>
                    <a:pt x="393" y="571"/>
                    <a:pt x="392" y="571"/>
                    <a:pt x="392" y="572"/>
                  </a:cubicBezTo>
                  <a:cubicBezTo>
                    <a:pt x="391" y="572"/>
                    <a:pt x="390" y="573"/>
                    <a:pt x="389" y="574"/>
                  </a:cubicBezTo>
                  <a:cubicBezTo>
                    <a:pt x="389" y="574"/>
                    <a:pt x="388" y="575"/>
                    <a:pt x="389" y="576"/>
                  </a:cubicBezTo>
                  <a:cubicBezTo>
                    <a:pt x="389" y="576"/>
                    <a:pt x="390" y="577"/>
                    <a:pt x="390" y="577"/>
                  </a:cubicBezTo>
                  <a:cubicBezTo>
                    <a:pt x="391" y="576"/>
                    <a:pt x="391" y="576"/>
                    <a:pt x="391" y="576"/>
                  </a:cubicBezTo>
                  <a:cubicBezTo>
                    <a:pt x="392" y="576"/>
                    <a:pt x="393" y="575"/>
                    <a:pt x="394" y="574"/>
                  </a:cubicBezTo>
                  <a:cubicBezTo>
                    <a:pt x="395" y="574"/>
                    <a:pt x="395" y="573"/>
                    <a:pt x="394" y="572"/>
                  </a:cubicBezTo>
                  <a:cubicBezTo>
                    <a:pt x="394" y="572"/>
                    <a:pt x="394" y="571"/>
                    <a:pt x="393" y="571"/>
                  </a:cubicBezTo>
                  <a:moveTo>
                    <a:pt x="20" y="571"/>
                  </a:moveTo>
                  <a:cubicBezTo>
                    <a:pt x="19" y="571"/>
                    <a:pt x="19" y="572"/>
                    <a:pt x="18" y="572"/>
                  </a:cubicBezTo>
                  <a:cubicBezTo>
                    <a:pt x="18" y="573"/>
                    <a:pt x="18" y="574"/>
                    <a:pt x="19" y="574"/>
                  </a:cubicBezTo>
                  <a:cubicBezTo>
                    <a:pt x="20" y="575"/>
                    <a:pt x="21" y="576"/>
                    <a:pt x="21" y="576"/>
                  </a:cubicBezTo>
                  <a:cubicBezTo>
                    <a:pt x="22" y="577"/>
                    <a:pt x="22" y="577"/>
                    <a:pt x="22" y="577"/>
                  </a:cubicBezTo>
                  <a:cubicBezTo>
                    <a:pt x="23" y="577"/>
                    <a:pt x="23" y="576"/>
                    <a:pt x="24" y="576"/>
                  </a:cubicBezTo>
                  <a:cubicBezTo>
                    <a:pt x="24" y="575"/>
                    <a:pt x="24" y="574"/>
                    <a:pt x="23" y="573"/>
                  </a:cubicBezTo>
                  <a:cubicBezTo>
                    <a:pt x="22" y="573"/>
                    <a:pt x="21" y="572"/>
                    <a:pt x="21" y="572"/>
                  </a:cubicBezTo>
                  <a:cubicBezTo>
                    <a:pt x="20" y="571"/>
                    <a:pt x="20" y="571"/>
                    <a:pt x="20" y="571"/>
                  </a:cubicBezTo>
                  <a:moveTo>
                    <a:pt x="427" y="544"/>
                  </a:moveTo>
                  <a:cubicBezTo>
                    <a:pt x="427" y="544"/>
                    <a:pt x="426" y="544"/>
                    <a:pt x="426" y="545"/>
                  </a:cubicBezTo>
                  <a:cubicBezTo>
                    <a:pt x="425" y="545"/>
                    <a:pt x="425" y="546"/>
                    <a:pt x="424" y="547"/>
                  </a:cubicBezTo>
                  <a:cubicBezTo>
                    <a:pt x="423" y="547"/>
                    <a:pt x="423" y="548"/>
                    <a:pt x="424" y="549"/>
                  </a:cubicBezTo>
                  <a:cubicBezTo>
                    <a:pt x="424" y="550"/>
                    <a:pt x="424" y="550"/>
                    <a:pt x="425" y="550"/>
                  </a:cubicBezTo>
                  <a:cubicBezTo>
                    <a:pt x="425" y="550"/>
                    <a:pt x="426" y="550"/>
                    <a:pt x="426" y="549"/>
                  </a:cubicBezTo>
                  <a:cubicBezTo>
                    <a:pt x="427" y="549"/>
                    <a:pt x="428" y="548"/>
                    <a:pt x="428" y="547"/>
                  </a:cubicBezTo>
                  <a:cubicBezTo>
                    <a:pt x="429" y="546"/>
                    <a:pt x="429" y="545"/>
                    <a:pt x="429" y="545"/>
                  </a:cubicBezTo>
                  <a:cubicBezTo>
                    <a:pt x="428" y="544"/>
                    <a:pt x="428" y="544"/>
                    <a:pt x="427" y="544"/>
                  </a:cubicBezTo>
                  <a:moveTo>
                    <a:pt x="458" y="513"/>
                  </a:moveTo>
                  <a:cubicBezTo>
                    <a:pt x="457" y="513"/>
                    <a:pt x="457" y="513"/>
                    <a:pt x="456" y="513"/>
                  </a:cubicBezTo>
                  <a:cubicBezTo>
                    <a:pt x="456" y="514"/>
                    <a:pt x="455" y="515"/>
                    <a:pt x="454" y="516"/>
                  </a:cubicBezTo>
                  <a:cubicBezTo>
                    <a:pt x="454" y="516"/>
                    <a:pt x="454" y="517"/>
                    <a:pt x="454" y="518"/>
                  </a:cubicBezTo>
                  <a:cubicBezTo>
                    <a:pt x="455" y="518"/>
                    <a:pt x="455" y="518"/>
                    <a:pt x="455" y="518"/>
                  </a:cubicBezTo>
                  <a:cubicBezTo>
                    <a:pt x="456" y="518"/>
                    <a:pt x="456" y="518"/>
                    <a:pt x="457" y="518"/>
                  </a:cubicBezTo>
                  <a:cubicBezTo>
                    <a:pt x="457" y="517"/>
                    <a:pt x="458" y="516"/>
                    <a:pt x="459" y="515"/>
                  </a:cubicBezTo>
                  <a:cubicBezTo>
                    <a:pt x="459" y="515"/>
                    <a:pt x="459" y="514"/>
                    <a:pt x="459" y="513"/>
                  </a:cubicBezTo>
                  <a:cubicBezTo>
                    <a:pt x="458" y="513"/>
                    <a:pt x="458" y="513"/>
                    <a:pt x="458" y="513"/>
                  </a:cubicBezTo>
                  <a:moveTo>
                    <a:pt x="483" y="477"/>
                  </a:moveTo>
                  <a:cubicBezTo>
                    <a:pt x="483" y="477"/>
                    <a:pt x="482" y="478"/>
                    <a:pt x="482" y="478"/>
                  </a:cubicBezTo>
                  <a:cubicBezTo>
                    <a:pt x="481" y="479"/>
                    <a:pt x="481" y="480"/>
                    <a:pt x="480" y="481"/>
                  </a:cubicBezTo>
                  <a:cubicBezTo>
                    <a:pt x="480" y="482"/>
                    <a:pt x="480" y="483"/>
                    <a:pt x="481" y="483"/>
                  </a:cubicBezTo>
                  <a:cubicBezTo>
                    <a:pt x="482" y="483"/>
                    <a:pt x="482" y="483"/>
                    <a:pt x="482" y="483"/>
                  </a:cubicBezTo>
                  <a:cubicBezTo>
                    <a:pt x="482" y="483"/>
                    <a:pt x="483" y="483"/>
                    <a:pt x="483" y="483"/>
                  </a:cubicBezTo>
                  <a:cubicBezTo>
                    <a:pt x="484" y="482"/>
                    <a:pt x="484" y="481"/>
                    <a:pt x="485" y="480"/>
                  </a:cubicBezTo>
                  <a:cubicBezTo>
                    <a:pt x="485" y="479"/>
                    <a:pt x="485" y="478"/>
                    <a:pt x="484" y="477"/>
                  </a:cubicBezTo>
                  <a:cubicBezTo>
                    <a:pt x="484" y="477"/>
                    <a:pt x="484" y="477"/>
                    <a:pt x="483" y="477"/>
                  </a:cubicBezTo>
                  <a:moveTo>
                    <a:pt x="504" y="439"/>
                  </a:moveTo>
                  <a:cubicBezTo>
                    <a:pt x="504" y="439"/>
                    <a:pt x="503" y="439"/>
                    <a:pt x="503" y="440"/>
                  </a:cubicBezTo>
                  <a:cubicBezTo>
                    <a:pt x="502" y="441"/>
                    <a:pt x="502" y="442"/>
                    <a:pt x="501" y="443"/>
                  </a:cubicBezTo>
                  <a:cubicBezTo>
                    <a:pt x="501" y="444"/>
                    <a:pt x="501" y="445"/>
                    <a:pt x="502" y="445"/>
                  </a:cubicBezTo>
                  <a:cubicBezTo>
                    <a:pt x="503" y="445"/>
                    <a:pt x="503" y="445"/>
                    <a:pt x="503" y="445"/>
                  </a:cubicBezTo>
                  <a:cubicBezTo>
                    <a:pt x="504" y="445"/>
                    <a:pt x="504" y="445"/>
                    <a:pt x="504" y="444"/>
                  </a:cubicBezTo>
                  <a:cubicBezTo>
                    <a:pt x="505" y="443"/>
                    <a:pt x="505" y="442"/>
                    <a:pt x="506" y="441"/>
                  </a:cubicBezTo>
                  <a:cubicBezTo>
                    <a:pt x="506" y="440"/>
                    <a:pt x="506" y="439"/>
                    <a:pt x="505" y="439"/>
                  </a:cubicBezTo>
                  <a:cubicBezTo>
                    <a:pt x="505" y="439"/>
                    <a:pt x="505" y="439"/>
                    <a:pt x="504" y="439"/>
                  </a:cubicBezTo>
                  <a:moveTo>
                    <a:pt x="520" y="398"/>
                  </a:moveTo>
                  <a:cubicBezTo>
                    <a:pt x="519" y="398"/>
                    <a:pt x="519" y="398"/>
                    <a:pt x="518" y="399"/>
                  </a:cubicBezTo>
                  <a:cubicBezTo>
                    <a:pt x="518" y="400"/>
                    <a:pt x="518" y="401"/>
                    <a:pt x="517" y="402"/>
                  </a:cubicBezTo>
                  <a:cubicBezTo>
                    <a:pt x="517" y="403"/>
                    <a:pt x="518" y="404"/>
                    <a:pt x="518" y="404"/>
                  </a:cubicBezTo>
                  <a:cubicBezTo>
                    <a:pt x="519" y="405"/>
                    <a:pt x="519" y="405"/>
                    <a:pt x="519" y="405"/>
                  </a:cubicBezTo>
                  <a:cubicBezTo>
                    <a:pt x="520" y="405"/>
                    <a:pt x="520" y="404"/>
                    <a:pt x="521" y="403"/>
                  </a:cubicBezTo>
                  <a:cubicBezTo>
                    <a:pt x="521" y="402"/>
                    <a:pt x="521" y="401"/>
                    <a:pt x="522" y="400"/>
                  </a:cubicBezTo>
                  <a:cubicBezTo>
                    <a:pt x="522" y="399"/>
                    <a:pt x="521" y="398"/>
                    <a:pt x="520" y="398"/>
                  </a:cubicBezTo>
                  <a:cubicBezTo>
                    <a:pt x="520" y="398"/>
                    <a:pt x="520" y="398"/>
                    <a:pt x="520" y="398"/>
                  </a:cubicBezTo>
                  <a:moveTo>
                    <a:pt x="530" y="355"/>
                  </a:moveTo>
                  <a:cubicBezTo>
                    <a:pt x="529" y="355"/>
                    <a:pt x="528" y="356"/>
                    <a:pt x="528" y="357"/>
                  </a:cubicBezTo>
                  <a:cubicBezTo>
                    <a:pt x="528" y="358"/>
                    <a:pt x="528" y="359"/>
                    <a:pt x="528" y="360"/>
                  </a:cubicBezTo>
                  <a:cubicBezTo>
                    <a:pt x="528" y="361"/>
                    <a:pt x="528" y="362"/>
                    <a:pt x="529" y="362"/>
                  </a:cubicBezTo>
                  <a:cubicBezTo>
                    <a:pt x="529" y="362"/>
                    <a:pt x="529" y="362"/>
                    <a:pt x="529" y="362"/>
                  </a:cubicBezTo>
                  <a:cubicBezTo>
                    <a:pt x="530" y="362"/>
                    <a:pt x="531" y="361"/>
                    <a:pt x="531" y="361"/>
                  </a:cubicBezTo>
                  <a:cubicBezTo>
                    <a:pt x="531" y="360"/>
                    <a:pt x="531" y="358"/>
                    <a:pt x="532" y="357"/>
                  </a:cubicBezTo>
                  <a:cubicBezTo>
                    <a:pt x="532" y="356"/>
                    <a:pt x="531" y="355"/>
                    <a:pt x="530" y="355"/>
                  </a:cubicBezTo>
                  <a:cubicBezTo>
                    <a:pt x="530" y="355"/>
                    <a:pt x="530" y="355"/>
                    <a:pt x="530" y="355"/>
                  </a:cubicBezTo>
                  <a:moveTo>
                    <a:pt x="534" y="312"/>
                  </a:moveTo>
                  <a:cubicBezTo>
                    <a:pt x="533" y="312"/>
                    <a:pt x="533" y="313"/>
                    <a:pt x="533" y="313"/>
                  </a:cubicBezTo>
                  <a:cubicBezTo>
                    <a:pt x="532" y="315"/>
                    <a:pt x="532" y="316"/>
                    <a:pt x="532" y="317"/>
                  </a:cubicBezTo>
                  <a:cubicBezTo>
                    <a:pt x="532" y="318"/>
                    <a:pt x="533" y="318"/>
                    <a:pt x="534" y="319"/>
                  </a:cubicBezTo>
                  <a:cubicBezTo>
                    <a:pt x="534" y="319"/>
                    <a:pt x="534" y="319"/>
                    <a:pt x="534" y="319"/>
                  </a:cubicBezTo>
                  <a:cubicBezTo>
                    <a:pt x="535" y="319"/>
                    <a:pt x="536" y="318"/>
                    <a:pt x="536" y="317"/>
                  </a:cubicBezTo>
                  <a:cubicBezTo>
                    <a:pt x="536" y="316"/>
                    <a:pt x="536" y="315"/>
                    <a:pt x="536" y="314"/>
                  </a:cubicBezTo>
                  <a:cubicBezTo>
                    <a:pt x="536" y="313"/>
                    <a:pt x="535" y="312"/>
                    <a:pt x="534" y="312"/>
                  </a:cubicBezTo>
                  <a:cubicBezTo>
                    <a:pt x="534" y="312"/>
                    <a:pt x="534" y="312"/>
                    <a:pt x="534" y="312"/>
                  </a:cubicBezTo>
                  <a:moveTo>
                    <a:pt x="533" y="268"/>
                  </a:moveTo>
                  <a:cubicBezTo>
                    <a:pt x="533" y="268"/>
                    <a:pt x="533" y="268"/>
                    <a:pt x="532" y="268"/>
                  </a:cubicBezTo>
                  <a:cubicBezTo>
                    <a:pt x="532" y="268"/>
                    <a:pt x="531" y="269"/>
                    <a:pt x="531" y="270"/>
                  </a:cubicBezTo>
                  <a:cubicBezTo>
                    <a:pt x="531" y="271"/>
                    <a:pt x="531" y="272"/>
                    <a:pt x="531" y="273"/>
                  </a:cubicBezTo>
                  <a:cubicBezTo>
                    <a:pt x="531" y="274"/>
                    <a:pt x="532" y="275"/>
                    <a:pt x="533" y="275"/>
                  </a:cubicBezTo>
                  <a:cubicBezTo>
                    <a:pt x="533" y="275"/>
                    <a:pt x="533" y="275"/>
                    <a:pt x="533" y="275"/>
                  </a:cubicBezTo>
                  <a:cubicBezTo>
                    <a:pt x="534" y="275"/>
                    <a:pt x="535" y="274"/>
                    <a:pt x="535" y="273"/>
                  </a:cubicBezTo>
                  <a:cubicBezTo>
                    <a:pt x="535" y="272"/>
                    <a:pt x="534" y="271"/>
                    <a:pt x="534" y="270"/>
                  </a:cubicBezTo>
                  <a:cubicBezTo>
                    <a:pt x="534" y="269"/>
                    <a:pt x="533" y="268"/>
                    <a:pt x="533" y="268"/>
                  </a:cubicBezTo>
                  <a:moveTo>
                    <a:pt x="525" y="225"/>
                  </a:moveTo>
                  <a:cubicBezTo>
                    <a:pt x="525" y="225"/>
                    <a:pt x="525" y="225"/>
                    <a:pt x="525" y="225"/>
                  </a:cubicBezTo>
                  <a:cubicBezTo>
                    <a:pt x="524" y="225"/>
                    <a:pt x="523" y="226"/>
                    <a:pt x="524" y="227"/>
                  </a:cubicBezTo>
                  <a:cubicBezTo>
                    <a:pt x="524" y="228"/>
                    <a:pt x="524" y="229"/>
                    <a:pt x="524" y="230"/>
                  </a:cubicBezTo>
                  <a:cubicBezTo>
                    <a:pt x="525" y="231"/>
                    <a:pt x="525" y="232"/>
                    <a:pt x="526" y="232"/>
                  </a:cubicBezTo>
                  <a:cubicBezTo>
                    <a:pt x="526" y="232"/>
                    <a:pt x="526" y="232"/>
                    <a:pt x="526" y="232"/>
                  </a:cubicBezTo>
                  <a:cubicBezTo>
                    <a:pt x="527" y="231"/>
                    <a:pt x="528" y="230"/>
                    <a:pt x="528" y="230"/>
                  </a:cubicBezTo>
                  <a:cubicBezTo>
                    <a:pt x="527" y="228"/>
                    <a:pt x="527" y="227"/>
                    <a:pt x="527" y="226"/>
                  </a:cubicBezTo>
                  <a:cubicBezTo>
                    <a:pt x="527" y="225"/>
                    <a:pt x="526" y="225"/>
                    <a:pt x="525" y="225"/>
                  </a:cubicBezTo>
                  <a:moveTo>
                    <a:pt x="512" y="183"/>
                  </a:moveTo>
                  <a:cubicBezTo>
                    <a:pt x="512" y="183"/>
                    <a:pt x="512" y="183"/>
                    <a:pt x="512" y="183"/>
                  </a:cubicBezTo>
                  <a:cubicBezTo>
                    <a:pt x="511" y="184"/>
                    <a:pt x="510" y="185"/>
                    <a:pt x="511" y="185"/>
                  </a:cubicBezTo>
                  <a:cubicBezTo>
                    <a:pt x="511" y="187"/>
                    <a:pt x="512" y="188"/>
                    <a:pt x="512" y="189"/>
                  </a:cubicBezTo>
                  <a:cubicBezTo>
                    <a:pt x="512" y="189"/>
                    <a:pt x="513" y="190"/>
                    <a:pt x="513" y="190"/>
                  </a:cubicBezTo>
                  <a:cubicBezTo>
                    <a:pt x="514" y="190"/>
                    <a:pt x="514" y="190"/>
                    <a:pt x="514" y="190"/>
                  </a:cubicBezTo>
                  <a:cubicBezTo>
                    <a:pt x="515" y="189"/>
                    <a:pt x="515" y="188"/>
                    <a:pt x="515" y="187"/>
                  </a:cubicBezTo>
                  <a:cubicBezTo>
                    <a:pt x="515" y="186"/>
                    <a:pt x="514" y="185"/>
                    <a:pt x="514" y="184"/>
                  </a:cubicBezTo>
                  <a:cubicBezTo>
                    <a:pt x="514" y="184"/>
                    <a:pt x="513" y="183"/>
                    <a:pt x="512" y="183"/>
                  </a:cubicBezTo>
                  <a:moveTo>
                    <a:pt x="494" y="144"/>
                  </a:moveTo>
                  <a:cubicBezTo>
                    <a:pt x="494" y="144"/>
                    <a:pt x="493" y="144"/>
                    <a:pt x="493" y="144"/>
                  </a:cubicBezTo>
                  <a:cubicBezTo>
                    <a:pt x="492" y="144"/>
                    <a:pt x="492" y="145"/>
                    <a:pt x="492" y="146"/>
                  </a:cubicBezTo>
                  <a:cubicBezTo>
                    <a:pt x="493" y="147"/>
                    <a:pt x="493" y="148"/>
                    <a:pt x="494" y="149"/>
                  </a:cubicBezTo>
                  <a:cubicBezTo>
                    <a:pt x="494" y="150"/>
                    <a:pt x="495" y="150"/>
                    <a:pt x="495" y="150"/>
                  </a:cubicBezTo>
                  <a:cubicBezTo>
                    <a:pt x="496" y="150"/>
                    <a:pt x="496" y="150"/>
                    <a:pt x="496" y="150"/>
                  </a:cubicBezTo>
                  <a:cubicBezTo>
                    <a:pt x="497" y="149"/>
                    <a:pt x="497" y="148"/>
                    <a:pt x="497" y="147"/>
                  </a:cubicBezTo>
                  <a:cubicBezTo>
                    <a:pt x="496" y="146"/>
                    <a:pt x="496" y="145"/>
                    <a:pt x="495" y="144"/>
                  </a:cubicBezTo>
                  <a:cubicBezTo>
                    <a:pt x="495" y="144"/>
                    <a:pt x="494" y="144"/>
                    <a:pt x="494" y="144"/>
                  </a:cubicBezTo>
                  <a:moveTo>
                    <a:pt x="470" y="107"/>
                  </a:moveTo>
                  <a:cubicBezTo>
                    <a:pt x="470" y="107"/>
                    <a:pt x="469" y="107"/>
                    <a:pt x="469" y="107"/>
                  </a:cubicBezTo>
                  <a:cubicBezTo>
                    <a:pt x="468" y="108"/>
                    <a:pt x="468" y="109"/>
                    <a:pt x="469" y="109"/>
                  </a:cubicBezTo>
                  <a:cubicBezTo>
                    <a:pt x="469" y="110"/>
                    <a:pt x="470" y="111"/>
                    <a:pt x="471" y="112"/>
                  </a:cubicBezTo>
                  <a:cubicBezTo>
                    <a:pt x="471" y="113"/>
                    <a:pt x="472" y="113"/>
                    <a:pt x="472" y="113"/>
                  </a:cubicBezTo>
                  <a:cubicBezTo>
                    <a:pt x="473" y="113"/>
                    <a:pt x="473" y="113"/>
                    <a:pt x="473" y="113"/>
                  </a:cubicBezTo>
                  <a:cubicBezTo>
                    <a:pt x="474" y="112"/>
                    <a:pt x="474" y="111"/>
                    <a:pt x="474" y="110"/>
                  </a:cubicBezTo>
                  <a:cubicBezTo>
                    <a:pt x="473" y="109"/>
                    <a:pt x="472" y="108"/>
                    <a:pt x="472" y="107"/>
                  </a:cubicBezTo>
                  <a:cubicBezTo>
                    <a:pt x="471" y="107"/>
                    <a:pt x="471" y="107"/>
                    <a:pt x="470" y="107"/>
                  </a:cubicBezTo>
                  <a:moveTo>
                    <a:pt x="442" y="73"/>
                  </a:moveTo>
                  <a:cubicBezTo>
                    <a:pt x="441" y="73"/>
                    <a:pt x="441" y="74"/>
                    <a:pt x="441" y="74"/>
                  </a:cubicBezTo>
                  <a:cubicBezTo>
                    <a:pt x="440" y="75"/>
                    <a:pt x="440" y="76"/>
                    <a:pt x="441" y="76"/>
                  </a:cubicBezTo>
                  <a:cubicBezTo>
                    <a:pt x="441" y="77"/>
                    <a:pt x="442" y="78"/>
                    <a:pt x="443" y="79"/>
                  </a:cubicBezTo>
                  <a:cubicBezTo>
                    <a:pt x="443" y="79"/>
                    <a:pt x="444" y="79"/>
                    <a:pt x="444" y="79"/>
                  </a:cubicBezTo>
                  <a:cubicBezTo>
                    <a:pt x="445" y="79"/>
                    <a:pt x="445" y="79"/>
                    <a:pt x="445" y="79"/>
                  </a:cubicBezTo>
                  <a:cubicBezTo>
                    <a:pt x="446" y="78"/>
                    <a:pt x="446" y="77"/>
                    <a:pt x="445" y="76"/>
                  </a:cubicBezTo>
                  <a:cubicBezTo>
                    <a:pt x="445" y="76"/>
                    <a:pt x="444" y="75"/>
                    <a:pt x="443" y="74"/>
                  </a:cubicBezTo>
                  <a:cubicBezTo>
                    <a:pt x="443" y="74"/>
                    <a:pt x="442" y="73"/>
                    <a:pt x="442" y="73"/>
                  </a:cubicBezTo>
                  <a:moveTo>
                    <a:pt x="409" y="44"/>
                  </a:moveTo>
                  <a:cubicBezTo>
                    <a:pt x="409" y="44"/>
                    <a:pt x="408" y="44"/>
                    <a:pt x="408" y="45"/>
                  </a:cubicBezTo>
                  <a:cubicBezTo>
                    <a:pt x="408" y="46"/>
                    <a:pt x="408" y="47"/>
                    <a:pt x="408" y="47"/>
                  </a:cubicBezTo>
                  <a:cubicBezTo>
                    <a:pt x="409" y="48"/>
                    <a:pt x="410" y="49"/>
                    <a:pt x="411" y="49"/>
                  </a:cubicBezTo>
                  <a:cubicBezTo>
                    <a:pt x="411" y="49"/>
                    <a:pt x="412" y="50"/>
                    <a:pt x="412" y="50"/>
                  </a:cubicBezTo>
                  <a:cubicBezTo>
                    <a:pt x="413" y="50"/>
                    <a:pt x="413" y="49"/>
                    <a:pt x="413" y="49"/>
                  </a:cubicBezTo>
                  <a:cubicBezTo>
                    <a:pt x="414" y="48"/>
                    <a:pt x="414" y="47"/>
                    <a:pt x="413" y="47"/>
                  </a:cubicBezTo>
                  <a:cubicBezTo>
                    <a:pt x="412" y="46"/>
                    <a:pt x="411" y="45"/>
                    <a:pt x="410" y="44"/>
                  </a:cubicBezTo>
                  <a:cubicBezTo>
                    <a:pt x="410" y="44"/>
                    <a:pt x="410" y="44"/>
                    <a:pt x="409" y="44"/>
                  </a:cubicBezTo>
                  <a:moveTo>
                    <a:pt x="4" y="44"/>
                  </a:moveTo>
                  <a:cubicBezTo>
                    <a:pt x="3" y="44"/>
                    <a:pt x="3" y="44"/>
                    <a:pt x="2" y="44"/>
                  </a:cubicBezTo>
                  <a:cubicBezTo>
                    <a:pt x="2" y="45"/>
                    <a:pt x="1" y="46"/>
                    <a:pt x="0" y="46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1" y="49"/>
                    <a:pt x="1" y="49"/>
                  </a:cubicBezTo>
                  <a:cubicBezTo>
                    <a:pt x="1" y="49"/>
                    <a:pt x="2" y="49"/>
                    <a:pt x="2" y="49"/>
                  </a:cubicBezTo>
                  <a:cubicBezTo>
                    <a:pt x="3" y="48"/>
                    <a:pt x="4" y="48"/>
                    <a:pt x="5" y="47"/>
                  </a:cubicBezTo>
                  <a:cubicBezTo>
                    <a:pt x="5" y="46"/>
                    <a:pt x="5" y="45"/>
                    <a:pt x="5" y="45"/>
                  </a:cubicBezTo>
                  <a:cubicBezTo>
                    <a:pt x="5" y="44"/>
                    <a:pt x="4" y="44"/>
                    <a:pt x="4" y="44"/>
                  </a:cubicBezTo>
                  <a:moveTo>
                    <a:pt x="373" y="19"/>
                  </a:moveTo>
                  <a:cubicBezTo>
                    <a:pt x="373" y="19"/>
                    <a:pt x="372" y="20"/>
                    <a:pt x="372" y="20"/>
                  </a:cubicBezTo>
                  <a:cubicBezTo>
                    <a:pt x="371" y="21"/>
                    <a:pt x="372" y="22"/>
                    <a:pt x="372" y="23"/>
                  </a:cubicBezTo>
                  <a:cubicBezTo>
                    <a:pt x="373" y="23"/>
                    <a:pt x="374" y="24"/>
                    <a:pt x="375" y="24"/>
                  </a:cubicBezTo>
                  <a:cubicBezTo>
                    <a:pt x="376" y="24"/>
                    <a:pt x="376" y="24"/>
                    <a:pt x="376" y="24"/>
                  </a:cubicBezTo>
                  <a:cubicBezTo>
                    <a:pt x="377" y="24"/>
                    <a:pt x="377" y="24"/>
                    <a:pt x="378" y="24"/>
                  </a:cubicBezTo>
                  <a:cubicBezTo>
                    <a:pt x="378" y="23"/>
                    <a:pt x="378" y="22"/>
                    <a:pt x="377" y="21"/>
                  </a:cubicBezTo>
                  <a:cubicBezTo>
                    <a:pt x="376" y="21"/>
                    <a:pt x="375" y="20"/>
                    <a:pt x="374" y="20"/>
                  </a:cubicBezTo>
                  <a:cubicBezTo>
                    <a:pt x="374" y="19"/>
                    <a:pt x="374" y="19"/>
                    <a:pt x="373" y="19"/>
                  </a:cubicBezTo>
                  <a:moveTo>
                    <a:pt x="40" y="19"/>
                  </a:moveTo>
                  <a:cubicBezTo>
                    <a:pt x="39" y="19"/>
                    <a:pt x="39" y="19"/>
                    <a:pt x="39" y="20"/>
                  </a:cubicBezTo>
                  <a:cubicBezTo>
                    <a:pt x="38" y="20"/>
                    <a:pt x="37" y="21"/>
                    <a:pt x="36" y="21"/>
                  </a:cubicBezTo>
                  <a:cubicBezTo>
                    <a:pt x="35" y="22"/>
                    <a:pt x="35" y="23"/>
                    <a:pt x="35" y="24"/>
                  </a:cubicBezTo>
                  <a:cubicBezTo>
                    <a:pt x="36" y="24"/>
                    <a:pt x="36" y="24"/>
                    <a:pt x="37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9" y="24"/>
                    <a:pt x="39" y="23"/>
                    <a:pt x="40" y="22"/>
                  </a:cubicBezTo>
                  <a:cubicBezTo>
                    <a:pt x="41" y="22"/>
                    <a:pt x="42" y="21"/>
                    <a:pt x="41" y="20"/>
                  </a:cubicBezTo>
                  <a:cubicBezTo>
                    <a:pt x="41" y="20"/>
                    <a:pt x="40" y="19"/>
                    <a:pt x="40" y="19"/>
                  </a:cubicBezTo>
                  <a:moveTo>
                    <a:pt x="334" y="0"/>
                  </a:moveTo>
                  <a:cubicBezTo>
                    <a:pt x="334" y="0"/>
                    <a:pt x="333" y="0"/>
                    <a:pt x="333" y="1"/>
                  </a:cubicBezTo>
                  <a:cubicBezTo>
                    <a:pt x="332" y="2"/>
                    <a:pt x="333" y="2"/>
                    <a:pt x="334" y="3"/>
                  </a:cubicBezTo>
                  <a:cubicBezTo>
                    <a:pt x="335" y="3"/>
                    <a:pt x="336" y="4"/>
                    <a:pt x="337" y="4"/>
                  </a:cubicBezTo>
                  <a:cubicBezTo>
                    <a:pt x="337" y="4"/>
                    <a:pt x="337" y="4"/>
                    <a:pt x="337" y="4"/>
                  </a:cubicBezTo>
                  <a:cubicBezTo>
                    <a:pt x="338" y="4"/>
                    <a:pt x="339" y="4"/>
                    <a:pt x="339" y="3"/>
                  </a:cubicBezTo>
                  <a:cubicBezTo>
                    <a:pt x="339" y="2"/>
                    <a:pt x="339" y="1"/>
                    <a:pt x="338" y="1"/>
                  </a:cubicBezTo>
                  <a:cubicBezTo>
                    <a:pt x="337" y="1"/>
                    <a:pt x="336" y="0"/>
                    <a:pt x="335" y="0"/>
                  </a:cubicBezTo>
                  <a:cubicBezTo>
                    <a:pt x="335" y="0"/>
                    <a:pt x="334" y="0"/>
                    <a:pt x="334" y="0"/>
                  </a:cubicBezTo>
                  <a:moveTo>
                    <a:pt x="79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77" y="0"/>
                    <a:pt x="76" y="1"/>
                    <a:pt x="75" y="1"/>
                  </a:cubicBezTo>
                  <a:cubicBezTo>
                    <a:pt x="74" y="1"/>
                    <a:pt x="74" y="2"/>
                    <a:pt x="74" y="3"/>
                  </a:cubicBezTo>
                  <a:cubicBezTo>
                    <a:pt x="74" y="4"/>
                    <a:pt x="75" y="4"/>
                    <a:pt x="76" y="4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77" y="4"/>
                    <a:pt x="78" y="3"/>
                    <a:pt x="79" y="3"/>
                  </a:cubicBezTo>
                  <a:cubicBezTo>
                    <a:pt x="80" y="2"/>
                    <a:pt x="81" y="1"/>
                    <a:pt x="80" y="1"/>
                  </a:cubicBezTo>
                  <a:cubicBezTo>
                    <a:pt x="80" y="0"/>
                    <a:pt x="79" y="0"/>
                    <a:pt x="79" y="0"/>
                  </a:cubicBezTo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4" name="Freeform 12041"/>
            <p:cNvSpPr>
              <a:spLocks noEditPoints="1"/>
            </p:cNvSpPr>
            <p:nvPr/>
          </p:nvSpPr>
          <p:spPr bwMode="auto">
            <a:xfrm>
              <a:off x="83336" y="1757133"/>
              <a:ext cx="2922401" cy="2735569"/>
            </a:xfrm>
            <a:custGeom>
              <a:avLst/>
              <a:gdLst>
                <a:gd name="T0" fmla="*/ 168 w 186"/>
                <a:gd name="T1" fmla="*/ 146 h 174"/>
                <a:gd name="T2" fmla="*/ 139 w 186"/>
                <a:gd name="T3" fmla="*/ 173 h 174"/>
                <a:gd name="T4" fmla="*/ 139 w 186"/>
                <a:gd name="T5" fmla="*/ 173 h 174"/>
                <a:gd name="T6" fmla="*/ 168 w 186"/>
                <a:gd name="T7" fmla="*/ 147 h 174"/>
                <a:gd name="T8" fmla="*/ 168 w 186"/>
                <a:gd name="T9" fmla="*/ 146 h 174"/>
                <a:gd name="T10" fmla="*/ 15 w 186"/>
                <a:gd name="T11" fmla="*/ 142 h 174"/>
                <a:gd name="T12" fmla="*/ 14 w 186"/>
                <a:gd name="T13" fmla="*/ 142 h 174"/>
                <a:gd name="T14" fmla="*/ 48 w 186"/>
                <a:gd name="T15" fmla="*/ 174 h 174"/>
                <a:gd name="T16" fmla="*/ 48 w 186"/>
                <a:gd name="T17" fmla="*/ 173 h 174"/>
                <a:gd name="T18" fmla="*/ 15 w 186"/>
                <a:gd name="T19" fmla="*/ 142 h 174"/>
                <a:gd name="T20" fmla="*/ 93 w 186"/>
                <a:gd name="T21" fmla="*/ 0 h 174"/>
                <a:gd name="T22" fmla="*/ 0 w 186"/>
                <a:gd name="T23" fmla="*/ 93 h 174"/>
                <a:gd name="T24" fmla="*/ 5 w 186"/>
                <a:gd name="T25" fmla="*/ 121 h 174"/>
                <a:gd name="T26" fmla="*/ 13 w 186"/>
                <a:gd name="T27" fmla="*/ 139 h 174"/>
                <a:gd name="T28" fmla="*/ 1 w 186"/>
                <a:gd name="T29" fmla="*/ 93 h 174"/>
                <a:gd name="T30" fmla="*/ 93 w 186"/>
                <a:gd name="T31" fmla="*/ 1 h 174"/>
                <a:gd name="T32" fmla="*/ 185 w 186"/>
                <a:gd name="T33" fmla="*/ 93 h 174"/>
                <a:gd name="T34" fmla="*/ 185 w 186"/>
                <a:gd name="T35" fmla="*/ 100 h 174"/>
                <a:gd name="T36" fmla="*/ 186 w 186"/>
                <a:gd name="T37" fmla="*/ 100 h 174"/>
                <a:gd name="T38" fmla="*/ 186 w 186"/>
                <a:gd name="T39" fmla="*/ 93 h 174"/>
                <a:gd name="T40" fmla="*/ 93 w 186"/>
                <a:gd name="T41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6" h="174">
                  <a:moveTo>
                    <a:pt x="168" y="146"/>
                  </a:moveTo>
                  <a:cubicBezTo>
                    <a:pt x="160" y="157"/>
                    <a:pt x="151" y="166"/>
                    <a:pt x="139" y="173"/>
                  </a:cubicBezTo>
                  <a:cubicBezTo>
                    <a:pt x="139" y="173"/>
                    <a:pt x="139" y="173"/>
                    <a:pt x="139" y="173"/>
                  </a:cubicBezTo>
                  <a:cubicBezTo>
                    <a:pt x="151" y="167"/>
                    <a:pt x="160" y="158"/>
                    <a:pt x="168" y="147"/>
                  </a:cubicBezTo>
                  <a:cubicBezTo>
                    <a:pt x="168" y="146"/>
                    <a:pt x="168" y="146"/>
                    <a:pt x="168" y="146"/>
                  </a:cubicBezTo>
                  <a:moveTo>
                    <a:pt x="15" y="142"/>
                  </a:moveTo>
                  <a:cubicBezTo>
                    <a:pt x="14" y="142"/>
                    <a:pt x="14" y="142"/>
                    <a:pt x="14" y="142"/>
                  </a:cubicBezTo>
                  <a:cubicBezTo>
                    <a:pt x="23" y="155"/>
                    <a:pt x="34" y="166"/>
                    <a:pt x="48" y="174"/>
                  </a:cubicBezTo>
                  <a:cubicBezTo>
                    <a:pt x="48" y="173"/>
                    <a:pt x="48" y="173"/>
                    <a:pt x="48" y="173"/>
                  </a:cubicBezTo>
                  <a:cubicBezTo>
                    <a:pt x="34" y="165"/>
                    <a:pt x="23" y="155"/>
                    <a:pt x="15" y="142"/>
                  </a:cubicBezTo>
                  <a:moveTo>
                    <a:pt x="93" y="0"/>
                  </a:moveTo>
                  <a:cubicBezTo>
                    <a:pt x="42" y="0"/>
                    <a:pt x="0" y="42"/>
                    <a:pt x="0" y="93"/>
                  </a:cubicBezTo>
                  <a:cubicBezTo>
                    <a:pt x="0" y="103"/>
                    <a:pt x="2" y="112"/>
                    <a:pt x="5" y="121"/>
                  </a:cubicBezTo>
                  <a:cubicBezTo>
                    <a:pt x="7" y="127"/>
                    <a:pt x="10" y="133"/>
                    <a:pt x="13" y="139"/>
                  </a:cubicBezTo>
                  <a:cubicBezTo>
                    <a:pt x="5" y="126"/>
                    <a:pt x="1" y="110"/>
                    <a:pt x="1" y="93"/>
                  </a:cubicBezTo>
                  <a:cubicBezTo>
                    <a:pt x="1" y="42"/>
                    <a:pt x="42" y="1"/>
                    <a:pt x="93" y="1"/>
                  </a:cubicBezTo>
                  <a:cubicBezTo>
                    <a:pt x="144" y="1"/>
                    <a:pt x="185" y="42"/>
                    <a:pt x="185" y="93"/>
                  </a:cubicBezTo>
                  <a:cubicBezTo>
                    <a:pt x="185" y="95"/>
                    <a:pt x="185" y="97"/>
                    <a:pt x="185" y="100"/>
                  </a:cubicBezTo>
                  <a:cubicBezTo>
                    <a:pt x="186" y="100"/>
                    <a:pt x="186" y="100"/>
                    <a:pt x="186" y="100"/>
                  </a:cubicBezTo>
                  <a:cubicBezTo>
                    <a:pt x="186" y="97"/>
                    <a:pt x="186" y="95"/>
                    <a:pt x="186" y="93"/>
                  </a:cubicBezTo>
                  <a:cubicBezTo>
                    <a:pt x="186" y="42"/>
                    <a:pt x="144" y="0"/>
                    <a:pt x="93" y="0"/>
                  </a:cubicBez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5" name="Freeform 12043"/>
            <p:cNvSpPr>
              <a:spLocks noEditPoints="1"/>
            </p:cNvSpPr>
            <p:nvPr/>
          </p:nvSpPr>
          <p:spPr bwMode="auto">
            <a:xfrm>
              <a:off x="-262646" y="1192028"/>
              <a:ext cx="2719424" cy="1321654"/>
            </a:xfrm>
            <a:custGeom>
              <a:avLst/>
              <a:gdLst>
                <a:gd name="T0" fmla="*/ 0 w 173"/>
                <a:gd name="T1" fmla="*/ 70 h 84"/>
                <a:gd name="T2" fmla="*/ 0 w 173"/>
                <a:gd name="T3" fmla="*/ 71 h 84"/>
                <a:gd name="T4" fmla="*/ 5 w 173"/>
                <a:gd name="T5" fmla="*/ 73 h 84"/>
                <a:gd name="T6" fmla="*/ 5 w 173"/>
                <a:gd name="T7" fmla="*/ 73 h 84"/>
                <a:gd name="T8" fmla="*/ 0 w 173"/>
                <a:gd name="T9" fmla="*/ 70 h 84"/>
                <a:gd name="T10" fmla="*/ 62 w 173"/>
                <a:gd name="T11" fmla="*/ 44 h 84"/>
                <a:gd name="T12" fmla="*/ 26 w 173"/>
                <a:gd name="T13" fmla="*/ 83 h 84"/>
                <a:gd name="T14" fmla="*/ 5 w 173"/>
                <a:gd name="T15" fmla="*/ 73 h 84"/>
                <a:gd name="T16" fmla="*/ 5 w 173"/>
                <a:gd name="T17" fmla="*/ 73 h 84"/>
                <a:gd name="T18" fmla="*/ 26 w 173"/>
                <a:gd name="T19" fmla="*/ 84 h 84"/>
                <a:gd name="T20" fmla="*/ 26 w 173"/>
                <a:gd name="T21" fmla="*/ 84 h 84"/>
                <a:gd name="T22" fmla="*/ 62 w 173"/>
                <a:gd name="T23" fmla="*/ 44 h 84"/>
                <a:gd name="T24" fmla="*/ 62 w 173"/>
                <a:gd name="T25" fmla="*/ 44 h 84"/>
                <a:gd name="T26" fmla="*/ 92 w 173"/>
                <a:gd name="T27" fmla="*/ 32 h 84"/>
                <a:gd name="T28" fmla="*/ 63 w 173"/>
                <a:gd name="T29" fmla="*/ 43 h 84"/>
                <a:gd name="T30" fmla="*/ 63 w 173"/>
                <a:gd name="T31" fmla="*/ 44 h 84"/>
                <a:gd name="T32" fmla="*/ 92 w 173"/>
                <a:gd name="T33" fmla="*/ 32 h 84"/>
                <a:gd name="T34" fmla="*/ 92 w 173"/>
                <a:gd name="T35" fmla="*/ 32 h 84"/>
                <a:gd name="T36" fmla="*/ 96 w 173"/>
                <a:gd name="T37" fmla="*/ 31 h 84"/>
                <a:gd name="T38" fmla="*/ 93 w 173"/>
                <a:gd name="T39" fmla="*/ 32 h 84"/>
                <a:gd name="T40" fmla="*/ 93 w 173"/>
                <a:gd name="T41" fmla="*/ 32 h 84"/>
                <a:gd name="T42" fmla="*/ 96 w 173"/>
                <a:gd name="T43" fmla="*/ 31 h 84"/>
                <a:gd name="T44" fmla="*/ 96 w 173"/>
                <a:gd name="T45" fmla="*/ 31 h 84"/>
                <a:gd name="T46" fmla="*/ 98 w 173"/>
                <a:gd name="T47" fmla="*/ 31 h 84"/>
                <a:gd name="T48" fmla="*/ 97 w 173"/>
                <a:gd name="T49" fmla="*/ 31 h 84"/>
                <a:gd name="T50" fmla="*/ 99 w 173"/>
                <a:gd name="T51" fmla="*/ 31 h 84"/>
                <a:gd name="T52" fmla="*/ 98 w 173"/>
                <a:gd name="T53" fmla="*/ 31 h 84"/>
                <a:gd name="T54" fmla="*/ 101 w 173"/>
                <a:gd name="T55" fmla="*/ 30 h 84"/>
                <a:gd name="T56" fmla="*/ 99 w 173"/>
                <a:gd name="T57" fmla="*/ 30 h 84"/>
                <a:gd name="T58" fmla="*/ 100 w 173"/>
                <a:gd name="T59" fmla="*/ 31 h 84"/>
                <a:gd name="T60" fmla="*/ 101 w 173"/>
                <a:gd name="T61" fmla="*/ 31 h 84"/>
                <a:gd name="T62" fmla="*/ 101 w 173"/>
                <a:gd name="T63" fmla="*/ 30 h 84"/>
                <a:gd name="T64" fmla="*/ 114 w 173"/>
                <a:gd name="T65" fmla="*/ 29 h 84"/>
                <a:gd name="T66" fmla="*/ 102 w 173"/>
                <a:gd name="T67" fmla="*/ 30 h 84"/>
                <a:gd name="T68" fmla="*/ 102 w 173"/>
                <a:gd name="T69" fmla="*/ 31 h 84"/>
                <a:gd name="T70" fmla="*/ 114 w 173"/>
                <a:gd name="T71" fmla="*/ 30 h 84"/>
                <a:gd name="T72" fmla="*/ 157 w 173"/>
                <a:gd name="T73" fmla="*/ 39 h 84"/>
                <a:gd name="T74" fmla="*/ 157 w 173"/>
                <a:gd name="T75" fmla="*/ 39 h 84"/>
                <a:gd name="T76" fmla="*/ 114 w 173"/>
                <a:gd name="T77" fmla="*/ 29 h 84"/>
                <a:gd name="T78" fmla="*/ 171 w 173"/>
                <a:gd name="T79" fmla="*/ 18 h 84"/>
                <a:gd name="T80" fmla="*/ 159 w 173"/>
                <a:gd name="T81" fmla="*/ 40 h 84"/>
                <a:gd name="T82" fmla="*/ 158 w 173"/>
                <a:gd name="T83" fmla="*/ 39 h 84"/>
                <a:gd name="T84" fmla="*/ 157 w 173"/>
                <a:gd name="T85" fmla="*/ 40 h 84"/>
                <a:gd name="T86" fmla="*/ 159 w 173"/>
                <a:gd name="T87" fmla="*/ 41 h 84"/>
                <a:gd name="T88" fmla="*/ 160 w 173"/>
                <a:gd name="T89" fmla="*/ 41 h 84"/>
                <a:gd name="T90" fmla="*/ 171 w 173"/>
                <a:gd name="T91" fmla="*/ 18 h 84"/>
                <a:gd name="T92" fmla="*/ 171 w 173"/>
                <a:gd name="T93" fmla="*/ 18 h 84"/>
                <a:gd name="T94" fmla="*/ 114 w 173"/>
                <a:gd name="T95" fmla="*/ 0 h 84"/>
                <a:gd name="T96" fmla="*/ 46 w 173"/>
                <a:gd name="T97" fmla="*/ 19 h 84"/>
                <a:gd name="T98" fmla="*/ 11 w 173"/>
                <a:gd name="T99" fmla="*/ 52 h 84"/>
                <a:gd name="T100" fmla="*/ 3 w 173"/>
                <a:gd name="T101" fmla="*/ 65 h 84"/>
                <a:gd name="T102" fmla="*/ 114 w 173"/>
                <a:gd name="T103" fmla="*/ 0 h 84"/>
                <a:gd name="T104" fmla="*/ 173 w 173"/>
                <a:gd name="T105" fmla="*/ 15 h 84"/>
                <a:gd name="T106" fmla="*/ 171 w 173"/>
                <a:gd name="T107" fmla="*/ 17 h 84"/>
                <a:gd name="T108" fmla="*/ 172 w 173"/>
                <a:gd name="T109" fmla="*/ 17 h 84"/>
                <a:gd name="T110" fmla="*/ 173 w 173"/>
                <a:gd name="T111" fmla="*/ 15 h 84"/>
                <a:gd name="T112" fmla="*/ 173 w 173"/>
                <a:gd name="T113" fmla="*/ 14 h 84"/>
                <a:gd name="T114" fmla="*/ 173 w 173"/>
                <a:gd name="T115" fmla="*/ 14 h 84"/>
                <a:gd name="T116" fmla="*/ 114 w 173"/>
                <a:gd name="T11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3" h="84">
                  <a:moveTo>
                    <a:pt x="0" y="70"/>
                  </a:moveTo>
                  <a:cubicBezTo>
                    <a:pt x="0" y="70"/>
                    <a:pt x="0" y="70"/>
                    <a:pt x="0" y="71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0" y="70"/>
                    <a:pt x="0" y="70"/>
                    <a:pt x="0" y="70"/>
                  </a:cubicBezTo>
                  <a:moveTo>
                    <a:pt x="62" y="44"/>
                  </a:moveTo>
                  <a:cubicBezTo>
                    <a:pt x="47" y="53"/>
                    <a:pt x="34" y="67"/>
                    <a:pt x="26" y="83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35" y="67"/>
                    <a:pt x="47" y="54"/>
                    <a:pt x="62" y="44"/>
                  </a:cubicBezTo>
                  <a:cubicBezTo>
                    <a:pt x="62" y="44"/>
                    <a:pt x="62" y="44"/>
                    <a:pt x="62" y="44"/>
                  </a:cubicBezTo>
                  <a:moveTo>
                    <a:pt x="92" y="32"/>
                  </a:moveTo>
                  <a:cubicBezTo>
                    <a:pt x="82" y="34"/>
                    <a:pt x="72" y="38"/>
                    <a:pt x="63" y="43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72" y="38"/>
                    <a:pt x="82" y="35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moveTo>
                    <a:pt x="96" y="31"/>
                  </a:moveTo>
                  <a:cubicBezTo>
                    <a:pt x="95" y="31"/>
                    <a:pt x="94" y="31"/>
                    <a:pt x="93" y="32"/>
                  </a:cubicBezTo>
                  <a:cubicBezTo>
                    <a:pt x="93" y="32"/>
                    <a:pt x="93" y="32"/>
                    <a:pt x="93" y="32"/>
                  </a:cubicBezTo>
                  <a:cubicBezTo>
                    <a:pt x="94" y="32"/>
                    <a:pt x="95" y="32"/>
                    <a:pt x="96" y="31"/>
                  </a:cubicBezTo>
                  <a:cubicBezTo>
                    <a:pt x="96" y="31"/>
                    <a:pt x="96" y="31"/>
                    <a:pt x="96" y="31"/>
                  </a:cubicBezTo>
                  <a:moveTo>
                    <a:pt x="98" y="31"/>
                  </a:moveTo>
                  <a:cubicBezTo>
                    <a:pt x="98" y="31"/>
                    <a:pt x="98" y="31"/>
                    <a:pt x="97" y="31"/>
                  </a:cubicBezTo>
                  <a:cubicBezTo>
                    <a:pt x="98" y="31"/>
                    <a:pt x="98" y="31"/>
                    <a:pt x="99" y="31"/>
                  </a:cubicBezTo>
                  <a:cubicBezTo>
                    <a:pt x="98" y="31"/>
                    <a:pt x="98" y="31"/>
                    <a:pt x="98" y="31"/>
                  </a:cubicBezTo>
                  <a:moveTo>
                    <a:pt x="101" y="30"/>
                  </a:moveTo>
                  <a:cubicBezTo>
                    <a:pt x="101" y="30"/>
                    <a:pt x="100" y="30"/>
                    <a:pt x="99" y="30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31"/>
                    <a:pt x="100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moveTo>
                    <a:pt x="114" y="29"/>
                  </a:moveTo>
                  <a:cubicBezTo>
                    <a:pt x="110" y="29"/>
                    <a:pt x="106" y="30"/>
                    <a:pt x="102" y="30"/>
                  </a:cubicBezTo>
                  <a:cubicBezTo>
                    <a:pt x="102" y="31"/>
                    <a:pt x="102" y="31"/>
                    <a:pt x="102" y="31"/>
                  </a:cubicBezTo>
                  <a:cubicBezTo>
                    <a:pt x="106" y="30"/>
                    <a:pt x="110" y="30"/>
                    <a:pt x="114" y="30"/>
                  </a:cubicBezTo>
                  <a:cubicBezTo>
                    <a:pt x="129" y="30"/>
                    <a:pt x="143" y="33"/>
                    <a:pt x="157" y="39"/>
                  </a:cubicBezTo>
                  <a:cubicBezTo>
                    <a:pt x="157" y="39"/>
                    <a:pt x="157" y="39"/>
                    <a:pt x="157" y="39"/>
                  </a:cubicBezTo>
                  <a:cubicBezTo>
                    <a:pt x="143" y="33"/>
                    <a:pt x="129" y="29"/>
                    <a:pt x="114" y="29"/>
                  </a:cubicBezTo>
                  <a:moveTo>
                    <a:pt x="171" y="18"/>
                  </a:moveTo>
                  <a:cubicBezTo>
                    <a:pt x="159" y="40"/>
                    <a:pt x="159" y="40"/>
                    <a:pt x="159" y="40"/>
                  </a:cubicBezTo>
                  <a:cubicBezTo>
                    <a:pt x="159" y="40"/>
                    <a:pt x="158" y="40"/>
                    <a:pt x="158" y="3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8" y="40"/>
                    <a:pt x="159" y="40"/>
                    <a:pt x="159" y="41"/>
                  </a:cubicBezTo>
                  <a:cubicBezTo>
                    <a:pt x="160" y="41"/>
                    <a:pt x="160" y="41"/>
                    <a:pt x="160" y="41"/>
                  </a:cubicBezTo>
                  <a:cubicBezTo>
                    <a:pt x="171" y="18"/>
                    <a:pt x="171" y="18"/>
                    <a:pt x="171" y="18"/>
                  </a:cubicBezTo>
                  <a:cubicBezTo>
                    <a:pt x="171" y="18"/>
                    <a:pt x="171" y="18"/>
                    <a:pt x="171" y="18"/>
                  </a:cubicBezTo>
                  <a:moveTo>
                    <a:pt x="114" y="0"/>
                  </a:moveTo>
                  <a:cubicBezTo>
                    <a:pt x="90" y="0"/>
                    <a:pt x="66" y="7"/>
                    <a:pt x="46" y="19"/>
                  </a:cubicBezTo>
                  <a:cubicBezTo>
                    <a:pt x="32" y="28"/>
                    <a:pt x="20" y="39"/>
                    <a:pt x="11" y="52"/>
                  </a:cubicBezTo>
                  <a:cubicBezTo>
                    <a:pt x="8" y="56"/>
                    <a:pt x="5" y="60"/>
                    <a:pt x="3" y="65"/>
                  </a:cubicBezTo>
                  <a:cubicBezTo>
                    <a:pt x="26" y="25"/>
                    <a:pt x="68" y="0"/>
                    <a:pt x="114" y="0"/>
                  </a:cubicBezTo>
                  <a:cubicBezTo>
                    <a:pt x="134" y="0"/>
                    <a:pt x="155" y="5"/>
                    <a:pt x="173" y="15"/>
                  </a:cubicBezTo>
                  <a:cubicBezTo>
                    <a:pt x="171" y="17"/>
                    <a:pt x="171" y="17"/>
                    <a:pt x="171" y="17"/>
                  </a:cubicBezTo>
                  <a:cubicBezTo>
                    <a:pt x="172" y="17"/>
                    <a:pt x="172" y="17"/>
                    <a:pt x="172" y="17"/>
                  </a:cubicBezTo>
                  <a:cubicBezTo>
                    <a:pt x="173" y="15"/>
                    <a:pt x="173" y="15"/>
                    <a:pt x="173" y="15"/>
                  </a:cubicBezTo>
                  <a:cubicBezTo>
                    <a:pt x="173" y="14"/>
                    <a:pt x="173" y="14"/>
                    <a:pt x="173" y="14"/>
                  </a:cubicBezTo>
                  <a:cubicBezTo>
                    <a:pt x="173" y="14"/>
                    <a:pt x="173" y="14"/>
                    <a:pt x="173" y="14"/>
                  </a:cubicBezTo>
                  <a:cubicBezTo>
                    <a:pt x="155" y="5"/>
                    <a:pt x="135" y="0"/>
                    <a:pt x="114" y="0"/>
                  </a:cubicBezTo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6" name="Freeform 12044"/>
            <p:cNvSpPr>
              <a:spLocks/>
            </p:cNvSpPr>
            <p:nvPr/>
          </p:nvSpPr>
          <p:spPr bwMode="auto">
            <a:xfrm>
              <a:off x="-278793" y="2008546"/>
              <a:ext cx="189137" cy="299852"/>
            </a:xfrm>
            <a:custGeom>
              <a:avLst/>
              <a:gdLst>
                <a:gd name="T0" fmla="*/ 12 w 12"/>
                <a:gd name="T1" fmla="*/ 0 h 19"/>
                <a:gd name="T2" fmla="*/ 0 w 12"/>
                <a:gd name="T3" fmla="*/ 18 h 19"/>
                <a:gd name="T4" fmla="*/ 0 w 12"/>
                <a:gd name="T5" fmla="*/ 18 h 19"/>
                <a:gd name="T6" fmla="*/ 1 w 12"/>
                <a:gd name="T7" fmla="*/ 19 h 19"/>
                <a:gd name="T8" fmla="*/ 1 w 12"/>
                <a:gd name="T9" fmla="*/ 18 h 19"/>
                <a:gd name="T10" fmla="*/ 1 w 12"/>
                <a:gd name="T11" fmla="*/ 18 h 19"/>
                <a:gd name="T12" fmla="*/ 4 w 12"/>
                <a:gd name="T13" fmla="*/ 13 h 19"/>
                <a:gd name="T14" fmla="*/ 12 w 12"/>
                <a:gd name="T1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9">
                  <a:moveTo>
                    <a:pt x="12" y="0"/>
                  </a:moveTo>
                  <a:cubicBezTo>
                    <a:pt x="7" y="6"/>
                    <a:pt x="4" y="12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2" y="16"/>
                    <a:pt x="3" y="14"/>
                    <a:pt x="4" y="13"/>
                  </a:cubicBezTo>
                  <a:cubicBezTo>
                    <a:pt x="6" y="8"/>
                    <a:pt x="9" y="4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7" name="Freeform 12045"/>
            <p:cNvSpPr>
              <a:spLocks noEditPoints="1"/>
            </p:cNvSpPr>
            <p:nvPr/>
          </p:nvSpPr>
          <p:spPr bwMode="auto">
            <a:xfrm>
              <a:off x="-184224" y="1459587"/>
              <a:ext cx="2624855" cy="881102"/>
            </a:xfrm>
            <a:custGeom>
              <a:avLst/>
              <a:gdLst>
                <a:gd name="T0" fmla="*/ 0 w 167"/>
                <a:gd name="T1" fmla="*/ 56 h 56"/>
                <a:gd name="T2" fmla="*/ 0 w 167"/>
                <a:gd name="T3" fmla="*/ 56 h 56"/>
                <a:gd name="T4" fmla="*/ 0 w 167"/>
                <a:gd name="T5" fmla="*/ 56 h 56"/>
                <a:gd name="T6" fmla="*/ 0 w 167"/>
                <a:gd name="T7" fmla="*/ 56 h 56"/>
                <a:gd name="T8" fmla="*/ 0 w 167"/>
                <a:gd name="T9" fmla="*/ 56 h 56"/>
                <a:gd name="T10" fmla="*/ 58 w 167"/>
                <a:gd name="T11" fmla="*/ 26 h 56"/>
                <a:gd name="T12" fmla="*/ 57 w 167"/>
                <a:gd name="T13" fmla="*/ 27 h 56"/>
                <a:gd name="T14" fmla="*/ 57 w 167"/>
                <a:gd name="T15" fmla="*/ 27 h 56"/>
                <a:gd name="T16" fmla="*/ 58 w 167"/>
                <a:gd name="T17" fmla="*/ 27 h 56"/>
                <a:gd name="T18" fmla="*/ 58 w 167"/>
                <a:gd name="T19" fmla="*/ 26 h 56"/>
                <a:gd name="T20" fmla="*/ 152 w 167"/>
                <a:gd name="T21" fmla="*/ 22 h 56"/>
                <a:gd name="T22" fmla="*/ 152 w 167"/>
                <a:gd name="T23" fmla="*/ 22 h 56"/>
                <a:gd name="T24" fmla="*/ 152 w 167"/>
                <a:gd name="T25" fmla="*/ 23 h 56"/>
                <a:gd name="T26" fmla="*/ 153 w 167"/>
                <a:gd name="T27" fmla="*/ 22 h 56"/>
                <a:gd name="T28" fmla="*/ 152 w 167"/>
                <a:gd name="T29" fmla="*/ 22 h 56"/>
                <a:gd name="T30" fmla="*/ 166 w 167"/>
                <a:gd name="T31" fmla="*/ 0 h 56"/>
                <a:gd name="T32" fmla="*/ 166 w 167"/>
                <a:gd name="T33" fmla="*/ 1 h 56"/>
                <a:gd name="T34" fmla="*/ 166 w 167"/>
                <a:gd name="T35" fmla="*/ 1 h 56"/>
                <a:gd name="T36" fmla="*/ 167 w 167"/>
                <a:gd name="T37" fmla="*/ 0 h 56"/>
                <a:gd name="T38" fmla="*/ 166 w 167"/>
                <a:gd name="T3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7" h="56">
                  <a:moveTo>
                    <a:pt x="0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moveTo>
                    <a:pt x="58" y="26"/>
                  </a:moveTo>
                  <a:cubicBezTo>
                    <a:pt x="58" y="27"/>
                    <a:pt x="57" y="27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8" y="26"/>
                    <a:pt x="58" y="26"/>
                    <a:pt x="58" y="26"/>
                  </a:cubicBezTo>
                  <a:moveTo>
                    <a:pt x="152" y="22"/>
                  </a:moveTo>
                  <a:cubicBezTo>
                    <a:pt x="152" y="22"/>
                    <a:pt x="152" y="22"/>
                    <a:pt x="152" y="22"/>
                  </a:cubicBezTo>
                  <a:cubicBezTo>
                    <a:pt x="152" y="23"/>
                    <a:pt x="152" y="23"/>
                    <a:pt x="152" y="23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2" y="22"/>
                    <a:pt x="152" y="22"/>
                    <a:pt x="152" y="22"/>
                  </a:cubicBezTo>
                  <a:moveTo>
                    <a:pt x="166" y="0"/>
                  </a:moveTo>
                  <a:cubicBezTo>
                    <a:pt x="166" y="1"/>
                    <a:pt x="166" y="1"/>
                    <a:pt x="166" y="1"/>
                  </a:cubicBezTo>
                  <a:cubicBezTo>
                    <a:pt x="166" y="1"/>
                    <a:pt x="166" y="1"/>
                    <a:pt x="166" y="1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67" y="0"/>
                    <a:pt x="167" y="0"/>
                    <a:pt x="16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8" name="Freeform 12047"/>
            <p:cNvSpPr>
              <a:spLocks noEditPoints="1"/>
            </p:cNvSpPr>
            <p:nvPr/>
          </p:nvSpPr>
          <p:spPr bwMode="auto">
            <a:xfrm>
              <a:off x="2013920" y="3061489"/>
              <a:ext cx="1540776" cy="2075896"/>
            </a:xfrm>
            <a:custGeom>
              <a:avLst/>
              <a:gdLst>
                <a:gd name="T0" fmla="*/ 7 w 98"/>
                <a:gd name="T1" fmla="*/ 124 h 132"/>
                <a:gd name="T2" fmla="*/ 6 w 98"/>
                <a:gd name="T3" fmla="*/ 124 h 132"/>
                <a:gd name="T4" fmla="*/ 7 w 98"/>
                <a:gd name="T5" fmla="*/ 126 h 132"/>
                <a:gd name="T6" fmla="*/ 8 w 98"/>
                <a:gd name="T7" fmla="*/ 126 h 132"/>
                <a:gd name="T8" fmla="*/ 7 w 98"/>
                <a:gd name="T9" fmla="*/ 124 h 132"/>
                <a:gd name="T10" fmla="*/ 1 w 98"/>
                <a:gd name="T11" fmla="*/ 104 h 132"/>
                <a:gd name="T12" fmla="*/ 0 w 98"/>
                <a:gd name="T13" fmla="*/ 104 h 132"/>
                <a:gd name="T14" fmla="*/ 6 w 98"/>
                <a:gd name="T15" fmla="*/ 123 h 132"/>
                <a:gd name="T16" fmla="*/ 7 w 98"/>
                <a:gd name="T17" fmla="*/ 123 h 132"/>
                <a:gd name="T18" fmla="*/ 1 w 98"/>
                <a:gd name="T19" fmla="*/ 104 h 132"/>
                <a:gd name="T20" fmla="*/ 77 w 98"/>
                <a:gd name="T21" fmla="*/ 80 h 132"/>
                <a:gd name="T22" fmla="*/ 76 w 98"/>
                <a:gd name="T23" fmla="*/ 80 h 132"/>
                <a:gd name="T24" fmla="*/ 9 w 98"/>
                <a:gd name="T25" fmla="*/ 131 h 132"/>
                <a:gd name="T26" fmla="*/ 8 w 98"/>
                <a:gd name="T27" fmla="*/ 127 h 132"/>
                <a:gd name="T28" fmla="*/ 7 w 98"/>
                <a:gd name="T29" fmla="*/ 127 h 132"/>
                <a:gd name="T30" fmla="*/ 9 w 98"/>
                <a:gd name="T31" fmla="*/ 131 h 132"/>
                <a:gd name="T32" fmla="*/ 9 w 98"/>
                <a:gd name="T33" fmla="*/ 132 h 132"/>
                <a:gd name="T34" fmla="*/ 9 w 98"/>
                <a:gd name="T35" fmla="*/ 132 h 132"/>
                <a:gd name="T36" fmla="*/ 73 w 98"/>
                <a:gd name="T37" fmla="*/ 86 h 132"/>
                <a:gd name="T38" fmla="*/ 77 w 98"/>
                <a:gd name="T39" fmla="*/ 80 h 132"/>
                <a:gd name="T40" fmla="*/ 46 w 98"/>
                <a:gd name="T41" fmla="*/ 72 h 132"/>
                <a:gd name="T42" fmla="*/ 17 w 98"/>
                <a:gd name="T43" fmla="*/ 96 h 132"/>
                <a:gd name="T44" fmla="*/ 17 w 98"/>
                <a:gd name="T45" fmla="*/ 96 h 132"/>
                <a:gd name="T46" fmla="*/ 46 w 98"/>
                <a:gd name="T47" fmla="*/ 72 h 132"/>
                <a:gd name="T48" fmla="*/ 46 w 98"/>
                <a:gd name="T49" fmla="*/ 72 h 132"/>
                <a:gd name="T50" fmla="*/ 93 w 98"/>
                <a:gd name="T51" fmla="*/ 0 h 132"/>
                <a:gd name="T52" fmla="*/ 68 w 98"/>
                <a:gd name="T53" fmla="*/ 2 h 132"/>
                <a:gd name="T54" fmla="*/ 68 w 98"/>
                <a:gd name="T55" fmla="*/ 2 h 132"/>
                <a:gd name="T56" fmla="*/ 68 w 98"/>
                <a:gd name="T57" fmla="*/ 2 h 132"/>
                <a:gd name="T58" fmla="*/ 68 w 98"/>
                <a:gd name="T59" fmla="*/ 9 h 132"/>
                <a:gd name="T60" fmla="*/ 68 w 98"/>
                <a:gd name="T61" fmla="*/ 17 h 132"/>
                <a:gd name="T62" fmla="*/ 68 w 98"/>
                <a:gd name="T63" fmla="*/ 17 h 132"/>
                <a:gd name="T64" fmla="*/ 69 w 98"/>
                <a:gd name="T65" fmla="*/ 9 h 132"/>
                <a:gd name="T66" fmla="*/ 69 w 98"/>
                <a:gd name="T67" fmla="*/ 2 h 132"/>
                <a:gd name="T68" fmla="*/ 93 w 98"/>
                <a:gd name="T69" fmla="*/ 1 h 132"/>
                <a:gd name="T70" fmla="*/ 93 w 98"/>
                <a:gd name="T71" fmla="*/ 0 h 132"/>
                <a:gd name="T72" fmla="*/ 97 w 98"/>
                <a:gd name="T73" fmla="*/ 0 h 132"/>
                <a:gd name="T74" fmla="*/ 93 w 98"/>
                <a:gd name="T75" fmla="*/ 0 h 132"/>
                <a:gd name="T76" fmla="*/ 93 w 98"/>
                <a:gd name="T77" fmla="*/ 0 h 132"/>
                <a:gd name="T78" fmla="*/ 97 w 98"/>
                <a:gd name="T79" fmla="*/ 0 h 132"/>
                <a:gd name="T80" fmla="*/ 97 w 98"/>
                <a:gd name="T81" fmla="*/ 0 h 132"/>
                <a:gd name="T82" fmla="*/ 98 w 98"/>
                <a:gd name="T83" fmla="*/ 0 h 132"/>
                <a:gd name="T84" fmla="*/ 98 w 98"/>
                <a:gd name="T85" fmla="*/ 0 h 132"/>
                <a:gd name="T86" fmla="*/ 98 w 98"/>
                <a:gd name="T87" fmla="*/ 5 h 132"/>
                <a:gd name="T88" fmla="*/ 98 w 98"/>
                <a:gd name="T89" fmla="*/ 8 h 132"/>
                <a:gd name="T90" fmla="*/ 98 w 98"/>
                <a:gd name="T91" fmla="*/ 9 h 132"/>
                <a:gd name="T92" fmla="*/ 87 w 98"/>
                <a:gd name="T93" fmla="*/ 62 h 132"/>
                <a:gd name="T94" fmla="*/ 87 w 98"/>
                <a:gd name="T95" fmla="*/ 63 h 132"/>
                <a:gd name="T96" fmla="*/ 98 w 98"/>
                <a:gd name="T97" fmla="*/ 9 h 132"/>
                <a:gd name="T98" fmla="*/ 98 w 98"/>
                <a:gd name="T99" fmla="*/ 0 h 132"/>
                <a:gd name="T100" fmla="*/ 98 w 98"/>
                <a:gd name="T10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8" h="132">
                  <a:moveTo>
                    <a:pt x="7" y="124"/>
                  </a:moveTo>
                  <a:cubicBezTo>
                    <a:pt x="7" y="124"/>
                    <a:pt x="7" y="124"/>
                    <a:pt x="6" y="124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6"/>
                    <a:pt x="7" y="126"/>
                    <a:pt x="8" y="126"/>
                  </a:cubicBezTo>
                  <a:cubicBezTo>
                    <a:pt x="7" y="124"/>
                    <a:pt x="7" y="124"/>
                    <a:pt x="7" y="124"/>
                  </a:cubicBezTo>
                  <a:moveTo>
                    <a:pt x="1" y="104"/>
                  </a:moveTo>
                  <a:cubicBezTo>
                    <a:pt x="0" y="104"/>
                    <a:pt x="0" y="104"/>
                    <a:pt x="0" y="104"/>
                  </a:cubicBezTo>
                  <a:cubicBezTo>
                    <a:pt x="6" y="123"/>
                    <a:pt x="6" y="123"/>
                    <a:pt x="6" y="123"/>
                  </a:cubicBezTo>
                  <a:cubicBezTo>
                    <a:pt x="6" y="123"/>
                    <a:pt x="6" y="123"/>
                    <a:pt x="7" y="123"/>
                  </a:cubicBezTo>
                  <a:cubicBezTo>
                    <a:pt x="1" y="104"/>
                    <a:pt x="1" y="104"/>
                    <a:pt x="1" y="104"/>
                  </a:cubicBezTo>
                  <a:moveTo>
                    <a:pt x="77" y="80"/>
                  </a:moveTo>
                  <a:cubicBezTo>
                    <a:pt x="76" y="80"/>
                    <a:pt x="76" y="80"/>
                    <a:pt x="76" y="80"/>
                  </a:cubicBezTo>
                  <a:cubicBezTo>
                    <a:pt x="61" y="104"/>
                    <a:pt x="37" y="122"/>
                    <a:pt x="9" y="131"/>
                  </a:cubicBezTo>
                  <a:cubicBezTo>
                    <a:pt x="8" y="127"/>
                    <a:pt x="8" y="127"/>
                    <a:pt x="8" y="127"/>
                  </a:cubicBezTo>
                  <a:cubicBezTo>
                    <a:pt x="8" y="127"/>
                    <a:pt x="8" y="127"/>
                    <a:pt x="7" y="127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9" y="132"/>
                    <a:pt x="9" y="132"/>
                    <a:pt x="9" y="132"/>
                  </a:cubicBezTo>
                  <a:cubicBezTo>
                    <a:pt x="9" y="132"/>
                    <a:pt x="9" y="132"/>
                    <a:pt x="9" y="132"/>
                  </a:cubicBezTo>
                  <a:cubicBezTo>
                    <a:pt x="34" y="123"/>
                    <a:pt x="57" y="107"/>
                    <a:pt x="73" y="86"/>
                  </a:cubicBezTo>
                  <a:cubicBezTo>
                    <a:pt x="74" y="84"/>
                    <a:pt x="76" y="82"/>
                    <a:pt x="77" y="80"/>
                  </a:cubicBezTo>
                  <a:moveTo>
                    <a:pt x="46" y="72"/>
                  </a:moveTo>
                  <a:cubicBezTo>
                    <a:pt x="38" y="81"/>
                    <a:pt x="28" y="90"/>
                    <a:pt x="17" y="96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28" y="90"/>
                    <a:pt x="38" y="8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moveTo>
                    <a:pt x="93" y="0"/>
                  </a:moveTo>
                  <a:cubicBezTo>
                    <a:pt x="68" y="2"/>
                    <a:pt x="68" y="2"/>
                    <a:pt x="68" y="2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8" y="5"/>
                    <a:pt x="68" y="7"/>
                    <a:pt x="68" y="9"/>
                  </a:cubicBezTo>
                  <a:cubicBezTo>
                    <a:pt x="68" y="12"/>
                    <a:pt x="68" y="14"/>
                    <a:pt x="68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9" y="14"/>
                    <a:pt x="69" y="12"/>
                    <a:pt x="69" y="9"/>
                  </a:cubicBezTo>
                  <a:cubicBezTo>
                    <a:pt x="69" y="7"/>
                    <a:pt x="69" y="5"/>
                    <a:pt x="69" y="2"/>
                  </a:cubicBezTo>
                  <a:cubicBezTo>
                    <a:pt x="93" y="1"/>
                    <a:pt x="93" y="1"/>
                    <a:pt x="93" y="1"/>
                  </a:cubicBezTo>
                  <a:cubicBezTo>
                    <a:pt x="93" y="0"/>
                    <a:pt x="93" y="0"/>
                    <a:pt x="93" y="0"/>
                  </a:cubicBezTo>
                  <a:moveTo>
                    <a:pt x="97" y="0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moveTo>
                    <a:pt x="98" y="0"/>
                  </a:moveTo>
                  <a:cubicBezTo>
                    <a:pt x="98" y="0"/>
                    <a:pt x="98" y="0"/>
                    <a:pt x="98" y="0"/>
                  </a:cubicBezTo>
                  <a:cubicBezTo>
                    <a:pt x="98" y="2"/>
                    <a:pt x="98" y="3"/>
                    <a:pt x="98" y="5"/>
                  </a:cubicBezTo>
                  <a:cubicBezTo>
                    <a:pt x="98" y="6"/>
                    <a:pt x="98" y="7"/>
                    <a:pt x="98" y="8"/>
                  </a:cubicBezTo>
                  <a:cubicBezTo>
                    <a:pt x="98" y="9"/>
                    <a:pt x="98" y="9"/>
                    <a:pt x="98" y="9"/>
                  </a:cubicBezTo>
                  <a:cubicBezTo>
                    <a:pt x="98" y="28"/>
                    <a:pt x="94" y="46"/>
                    <a:pt x="87" y="62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4" y="46"/>
                    <a:pt x="98" y="28"/>
                    <a:pt x="98" y="9"/>
                  </a:cubicBezTo>
                  <a:cubicBezTo>
                    <a:pt x="98" y="6"/>
                    <a:pt x="98" y="3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9" name="Freeform 12048"/>
            <p:cNvSpPr>
              <a:spLocks noEditPoints="1"/>
            </p:cNvSpPr>
            <p:nvPr/>
          </p:nvSpPr>
          <p:spPr bwMode="auto">
            <a:xfrm>
              <a:off x="2110794" y="3062641"/>
              <a:ext cx="1430062" cy="1997473"/>
            </a:xfrm>
            <a:custGeom>
              <a:avLst/>
              <a:gdLst>
                <a:gd name="T0" fmla="*/ 1 w 91"/>
                <a:gd name="T1" fmla="*/ 126 h 127"/>
                <a:gd name="T2" fmla="*/ 0 w 91"/>
                <a:gd name="T3" fmla="*/ 126 h 127"/>
                <a:gd name="T4" fmla="*/ 0 w 91"/>
                <a:gd name="T5" fmla="*/ 127 h 127"/>
                <a:gd name="T6" fmla="*/ 1 w 91"/>
                <a:gd name="T7" fmla="*/ 127 h 127"/>
                <a:gd name="T8" fmla="*/ 1 w 91"/>
                <a:gd name="T9" fmla="*/ 126 h 127"/>
                <a:gd name="T10" fmla="*/ 91 w 91"/>
                <a:gd name="T11" fmla="*/ 0 h 127"/>
                <a:gd name="T12" fmla="*/ 90 w 91"/>
                <a:gd name="T13" fmla="*/ 0 h 127"/>
                <a:gd name="T14" fmla="*/ 90 w 91"/>
                <a:gd name="T15" fmla="*/ 0 h 127"/>
                <a:gd name="T16" fmla="*/ 91 w 91"/>
                <a:gd name="T17" fmla="*/ 0 h 127"/>
                <a:gd name="T18" fmla="*/ 91 w 91"/>
                <a:gd name="T19" fmla="*/ 8 h 127"/>
                <a:gd name="T20" fmla="*/ 91 w 91"/>
                <a:gd name="T21" fmla="*/ 5 h 127"/>
                <a:gd name="T22" fmla="*/ 91 w 91"/>
                <a:gd name="T2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127">
                  <a:moveTo>
                    <a:pt x="1" y="126"/>
                  </a:moveTo>
                  <a:cubicBezTo>
                    <a:pt x="0" y="126"/>
                    <a:pt x="0" y="126"/>
                    <a:pt x="0" y="126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1" y="127"/>
                    <a:pt x="1" y="127"/>
                    <a:pt x="1" y="127"/>
                  </a:cubicBezTo>
                  <a:cubicBezTo>
                    <a:pt x="1" y="126"/>
                    <a:pt x="1" y="126"/>
                    <a:pt x="1" y="126"/>
                  </a:cubicBezTo>
                  <a:moveTo>
                    <a:pt x="91" y="0"/>
                  </a:move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1" y="3"/>
                    <a:pt x="91" y="6"/>
                    <a:pt x="91" y="8"/>
                  </a:cubicBezTo>
                  <a:cubicBezTo>
                    <a:pt x="91" y="7"/>
                    <a:pt x="91" y="6"/>
                    <a:pt x="91" y="5"/>
                  </a:cubicBezTo>
                  <a:cubicBezTo>
                    <a:pt x="91" y="3"/>
                    <a:pt x="91" y="2"/>
                    <a:pt x="9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0" name="Freeform 12049"/>
            <p:cNvSpPr>
              <a:spLocks noEditPoints="1"/>
            </p:cNvSpPr>
            <p:nvPr/>
          </p:nvSpPr>
          <p:spPr bwMode="auto">
            <a:xfrm>
              <a:off x="2094649" y="3062641"/>
              <a:ext cx="1367786" cy="1949036"/>
            </a:xfrm>
            <a:custGeom>
              <a:avLst/>
              <a:gdLst>
                <a:gd name="T0" fmla="*/ 1 w 87"/>
                <a:gd name="T1" fmla="*/ 123 h 124"/>
                <a:gd name="T2" fmla="*/ 0 w 87"/>
                <a:gd name="T3" fmla="*/ 123 h 124"/>
                <a:gd name="T4" fmla="*/ 0 w 87"/>
                <a:gd name="T5" fmla="*/ 124 h 124"/>
                <a:gd name="T6" fmla="*/ 1 w 87"/>
                <a:gd name="T7" fmla="*/ 124 h 124"/>
                <a:gd name="T8" fmla="*/ 1 w 87"/>
                <a:gd name="T9" fmla="*/ 123 h 124"/>
                <a:gd name="T10" fmla="*/ 87 w 87"/>
                <a:gd name="T11" fmla="*/ 0 h 124"/>
                <a:gd name="T12" fmla="*/ 87 w 87"/>
                <a:gd name="T13" fmla="*/ 0 h 124"/>
                <a:gd name="T14" fmla="*/ 87 w 87"/>
                <a:gd name="T15" fmla="*/ 1 h 124"/>
                <a:gd name="T16" fmla="*/ 87 w 87"/>
                <a:gd name="T17" fmla="*/ 0 h 124"/>
                <a:gd name="T18" fmla="*/ 87 w 87"/>
                <a:gd name="T1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" h="124">
                  <a:moveTo>
                    <a:pt x="1" y="123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1" y="124"/>
                    <a:pt x="1" y="124"/>
                    <a:pt x="1" y="124"/>
                  </a:cubicBezTo>
                  <a:cubicBezTo>
                    <a:pt x="1" y="123"/>
                    <a:pt x="1" y="123"/>
                    <a:pt x="1" y="123"/>
                  </a:cubicBezTo>
                  <a:moveTo>
                    <a:pt x="87" y="0"/>
                  </a:moveTo>
                  <a:cubicBezTo>
                    <a:pt x="87" y="0"/>
                    <a:pt x="87" y="0"/>
                    <a:pt x="87" y="0"/>
                  </a:cubicBezTo>
                  <a:cubicBezTo>
                    <a:pt x="87" y="0"/>
                    <a:pt x="87" y="0"/>
                    <a:pt x="87" y="1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0"/>
                    <a:pt x="87" y="0"/>
                    <a:pt x="8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1" name="Freeform 12050"/>
            <p:cNvSpPr>
              <a:spLocks noEditPoints="1"/>
            </p:cNvSpPr>
            <p:nvPr/>
          </p:nvSpPr>
          <p:spPr bwMode="auto">
            <a:xfrm>
              <a:off x="-311085" y="3849175"/>
              <a:ext cx="818826" cy="881102"/>
            </a:xfrm>
            <a:custGeom>
              <a:avLst/>
              <a:gdLst>
                <a:gd name="T0" fmla="*/ 34 w 52"/>
                <a:gd name="T1" fmla="*/ 12 h 56"/>
                <a:gd name="T2" fmla="*/ 34 w 52"/>
                <a:gd name="T3" fmla="*/ 13 h 56"/>
                <a:gd name="T4" fmla="*/ 52 w 52"/>
                <a:gd name="T5" fmla="*/ 33 h 56"/>
                <a:gd name="T6" fmla="*/ 36 w 52"/>
                <a:gd name="T7" fmla="*/ 52 h 56"/>
                <a:gd name="T8" fmla="*/ 36 w 52"/>
                <a:gd name="T9" fmla="*/ 52 h 56"/>
                <a:gd name="T10" fmla="*/ 52 w 52"/>
                <a:gd name="T11" fmla="*/ 34 h 56"/>
                <a:gd name="T12" fmla="*/ 52 w 52"/>
                <a:gd name="T13" fmla="*/ 33 h 56"/>
                <a:gd name="T14" fmla="*/ 52 w 52"/>
                <a:gd name="T15" fmla="*/ 33 h 56"/>
                <a:gd name="T16" fmla="*/ 34 w 52"/>
                <a:gd name="T17" fmla="*/ 12 h 56"/>
                <a:gd name="T18" fmla="*/ 3 w 52"/>
                <a:gd name="T19" fmla="*/ 11 h 56"/>
                <a:gd name="T20" fmla="*/ 0 w 52"/>
                <a:gd name="T21" fmla="*/ 13 h 56"/>
                <a:gd name="T22" fmla="*/ 0 w 52"/>
                <a:gd name="T23" fmla="*/ 13 h 56"/>
                <a:gd name="T24" fmla="*/ 33 w 52"/>
                <a:gd name="T25" fmla="*/ 56 h 56"/>
                <a:gd name="T26" fmla="*/ 33 w 52"/>
                <a:gd name="T27" fmla="*/ 56 h 56"/>
                <a:gd name="T28" fmla="*/ 35 w 52"/>
                <a:gd name="T29" fmla="*/ 53 h 56"/>
                <a:gd name="T30" fmla="*/ 35 w 52"/>
                <a:gd name="T31" fmla="*/ 52 h 56"/>
                <a:gd name="T32" fmla="*/ 33 w 52"/>
                <a:gd name="T33" fmla="*/ 55 h 56"/>
                <a:gd name="T34" fmla="*/ 1 w 52"/>
                <a:gd name="T35" fmla="*/ 13 h 56"/>
                <a:gd name="T36" fmla="*/ 3 w 52"/>
                <a:gd name="T37" fmla="*/ 12 h 56"/>
                <a:gd name="T38" fmla="*/ 3 w 52"/>
                <a:gd name="T39" fmla="*/ 11 h 56"/>
                <a:gd name="T40" fmla="*/ 7 w 52"/>
                <a:gd name="T41" fmla="*/ 9 h 56"/>
                <a:gd name="T42" fmla="*/ 4 w 52"/>
                <a:gd name="T43" fmla="*/ 11 h 56"/>
                <a:gd name="T44" fmla="*/ 4 w 52"/>
                <a:gd name="T45" fmla="*/ 11 h 56"/>
                <a:gd name="T46" fmla="*/ 8 w 52"/>
                <a:gd name="T47" fmla="*/ 10 h 56"/>
                <a:gd name="T48" fmla="*/ 7 w 52"/>
                <a:gd name="T49" fmla="*/ 9 h 56"/>
                <a:gd name="T50" fmla="*/ 27 w 52"/>
                <a:gd name="T51" fmla="*/ 0 h 56"/>
                <a:gd name="T52" fmla="*/ 8 w 52"/>
                <a:gd name="T53" fmla="*/ 9 h 56"/>
                <a:gd name="T54" fmla="*/ 8 w 52"/>
                <a:gd name="T55" fmla="*/ 9 h 56"/>
                <a:gd name="T56" fmla="*/ 27 w 52"/>
                <a:gd name="T57" fmla="*/ 1 h 56"/>
                <a:gd name="T58" fmla="*/ 33 w 52"/>
                <a:gd name="T59" fmla="*/ 12 h 56"/>
                <a:gd name="T60" fmla="*/ 34 w 52"/>
                <a:gd name="T61" fmla="*/ 12 h 56"/>
                <a:gd name="T62" fmla="*/ 28 w 52"/>
                <a:gd name="T63" fmla="*/ 0 h 56"/>
                <a:gd name="T64" fmla="*/ 27 w 52"/>
                <a:gd name="T6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2" h="56">
                  <a:moveTo>
                    <a:pt x="34" y="12"/>
                  </a:moveTo>
                  <a:cubicBezTo>
                    <a:pt x="34" y="13"/>
                    <a:pt x="34" y="13"/>
                    <a:pt x="34" y="13"/>
                  </a:cubicBezTo>
                  <a:cubicBezTo>
                    <a:pt x="39" y="20"/>
                    <a:pt x="45" y="27"/>
                    <a:pt x="52" y="33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5" y="27"/>
                    <a:pt x="39" y="20"/>
                    <a:pt x="34" y="12"/>
                  </a:cubicBezTo>
                  <a:moveTo>
                    <a:pt x="3" y="11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8" y="29"/>
                    <a:pt x="19" y="44"/>
                    <a:pt x="33" y="56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3"/>
                    <a:pt x="35" y="52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19" y="44"/>
                    <a:pt x="8" y="29"/>
                    <a:pt x="1" y="1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moveTo>
                    <a:pt x="7" y="9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7" y="10"/>
                    <a:pt x="7" y="10"/>
                    <a:pt x="7" y="9"/>
                  </a:cubicBezTo>
                  <a:moveTo>
                    <a:pt x="27" y="0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9" y="5"/>
                    <a:pt x="31" y="8"/>
                    <a:pt x="33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1" y="8"/>
                    <a:pt x="29" y="4"/>
                    <a:pt x="28" y="0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2" name="Freeform 12051"/>
            <p:cNvSpPr>
              <a:spLocks noEditPoints="1"/>
            </p:cNvSpPr>
            <p:nvPr/>
          </p:nvSpPr>
          <p:spPr bwMode="auto">
            <a:xfrm>
              <a:off x="-262646" y="4022166"/>
              <a:ext cx="518975" cy="659673"/>
            </a:xfrm>
            <a:custGeom>
              <a:avLst/>
              <a:gdLst>
                <a:gd name="T0" fmla="*/ 33 w 33"/>
                <a:gd name="T1" fmla="*/ 41 h 42"/>
                <a:gd name="T2" fmla="*/ 32 w 33"/>
                <a:gd name="T3" fmla="*/ 41 h 42"/>
                <a:gd name="T4" fmla="*/ 32 w 33"/>
                <a:gd name="T5" fmla="*/ 42 h 42"/>
                <a:gd name="T6" fmla="*/ 33 w 33"/>
                <a:gd name="T7" fmla="*/ 41 h 42"/>
                <a:gd name="T8" fmla="*/ 33 w 33"/>
                <a:gd name="T9" fmla="*/ 41 h 42"/>
                <a:gd name="T10" fmla="*/ 1 w 33"/>
                <a:gd name="T11" fmla="*/ 0 h 42"/>
                <a:gd name="T12" fmla="*/ 0 w 33"/>
                <a:gd name="T13" fmla="*/ 0 h 42"/>
                <a:gd name="T14" fmla="*/ 0 w 33"/>
                <a:gd name="T15" fmla="*/ 1 h 42"/>
                <a:gd name="T16" fmla="*/ 1 w 33"/>
                <a:gd name="T17" fmla="*/ 0 h 42"/>
                <a:gd name="T18" fmla="*/ 1 w 33"/>
                <a:gd name="T1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42">
                  <a:moveTo>
                    <a:pt x="33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3" name="Freeform 12053"/>
            <p:cNvSpPr>
              <a:spLocks noEditPoints="1"/>
            </p:cNvSpPr>
            <p:nvPr/>
          </p:nvSpPr>
          <p:spPr bwMode="auto">
            <a:xfrm>
              <a:off x="-1568154" y="170226"/>
              <a:ext cx="6114668" cy="6116974"/>
            </a:xfrm>
            <a:custGeom>
              <a:avLst/>
              <a:gdLst>
                <a:gd name="T0" fmla="*/ 194 w 389"/>
                <a:gd name="T1" fmla="*/ 388 h 389"/>
                <a:gd name="T2" fmla="*/ 1 w 389"/>
                <a:gd name="T3" fmla="*/ 195 h 389"/>
                <a:gd name="T4" fmla="*/ 194 w 389"/>
                <a:gd name="T5" fmla="*/ 1 h 389"/>
                <a:gd name="T6" fmla="*/ 388 w 389"/>
                <a:gd name="T7" fmla="*/ 195 h 389"/>
                <a:gd name="T8" fmla="*/ 194 w 389"/>
                <a:gd name="T9" fmla="*/ 388 h 389"/>
                <a:gd name="T10" fmla="*/ 194 w 389"/>
                <a:gd name="T11" fmla="*/ 0 h 389"/>
                <a:gd name="T12" fmla="*/ 0 w 389"/>
                <a:gd name="T13" fmla="*/ 195 h 389"/>
                <a:gd name="T14" fmla="*/ 194 w 389"/>
                <a:gd name="T15" fmla="*/ 389 h 389"/>
                <a:gd name="T16" fmla="*/ 389 w 389"/>
                <a:gd name="T17" fmla="*/ 195 h 389"/>
                <a:gd name="T18" fmla="*/ 194 w 389"/>
                <a:gd name="T19" fmla="*/ 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9" h="389">
                  <a:moveTo>
                    <a:pt x="194" y="388"/>
                  </a:moveTo>
                  <a:cubicBezTo>
                    <a:pt x="88" y="388"/>
                    <a:pt x="1" y="301"/>
                    <a:pt x="1" y="195"/>
                  </a:cubicBezTo>
                  <a:cubicBezTo>
                    <a:pt x="1" y="88"/>
                    <a:pt x="88" y="1"/>
                    <a:pt x="194" y="1"/>
                  </a:cubicBezTo>
                  <a:cubicBezTo>
                    <a:pt x="301" y="1"/>
                    <a:pt x="388" y="88"/>
                    <a:pt x="388" y="195"/>
                  </a:cubicBezTo>
                  <a:cubicBezTo>
                    <a:pt x="388" y="301"/>
                    <a:pt x="301" y="388"/>
                    <a:pt x="194" y="388"/>
                  </a:cubicBezTo>
                  <a:moveTo>
                    <a:pt x="194" y="0"/>
                  </a:moveTo>
                  <a:cubicBezTo>
                    <a:pt x="87" y="0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0"/>
                    <a:pt x="194" y="0"/>
                  </a:cubicBezTo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4" name="Freeform 12054"/>
            <p:cNvSpPr>
              <a:spLocks noEditPoints="1"/>
            </p:cNvSpPr>
            <p:nvPr/>
          </p:nvSpPr>
          <p:spPr bwMode="auto">
            <a:xfrm>
              <a:off x="2470616" y="626923"/>
              <a:ext cx="2059751" cy="3268383"/>
            </a:xfrm>
            <a:custGeom>
              <a:avLst/>
              <a:gdLst>
                <a:gd name="T0" fmla="*/ 57 w 131"/>
                <a:gd name="T1" fmla="*/ 87 h 208"/>
                <a:gd name="T2" fmla="*/ 57 w 131"/>
                <a:gd name="T3" fmla="*/ 88 h 208"/>
                <a:gd name="T4" fmla="*/ 78 w 131"/>
                <a:gd name="T5" fmla="*/ 199 h 208"/>
                <a:gd name="T6" fmla="*/ 78 w 131"/>
                <a:gd name="T7" fmla="*/ 199 h 208"/>
                <a:gd name="T8" fmla="*/ 121 w 131"/>
                <a:gd name="T9" fmla="*/ 208 h 208"/>
                <a:gd name="T10" fmla="*/ 121 w 131"/>
                <a:gd name="T11" fmla="*/ 208 h 208"/>
                <a:gd name="T12" fmla="*/ 124 w 131"/>
                <a:gd name="T13" fmla="*/ 191 h 208"/>
                <a:gd name="T14" fmla="*/ 123 w 131"/>
                <a:gd name="T15" fmla="*/ 191 h 208"/>
                <a:gd name="T16" fmla="*/ 120 w 131"/>
                <a:gd name="T17" fmla="*/ 207 h 208"/>
                <a:gd name="T18" fmla="*/ 79 w 131"/>
                <a:gd name="T19" fmla="*/ 199 h 208"/>
                <a:gd name="T20" fmla="*/ 57 w 131"/>
                <a:gd name="T21" fmla="*/ 87 h 208"/>
                <a:gd name="T22" fmla="*/ 18 w 131"/>
                <a:gd name="T23" fmla="*/ 4 h 208"/>
                <a:gd name="T24" fmla="*/ 0 w 131"/>
                <a:gd name="T25" fmla="*/ 39 h 208"/>
                <a:gd name="T26" fmla="*/ 1 w 131"/>
                <a:gd name="T27" fmla="*/ 40 h 208"/>
                <a:gd name="T28" fmla="*/ 10 w 131"/>
                <a:gd name="T29" fmla="*/ 44 h 208"/>
                <a:gd name="T30" fmla="*/ 56 w 131"/>
                <a:gd name="T31" fmla="*/ 87 h 208"/>
                <a:gd name="T32" fmla="*/ 57 w 131"/>
                <a:gd name="T33" fmla="*/ 86 h 208"/>
                <a:gd name="T34" fmla="*/ 10 w 131"/>
                <a:gd name="T35" fmla="*/ 44 h 208"/>
                <a:gd name="T36" fmla="*/ 1 w 131"/>
                <a:gd name="T37" fmla="*/ 39 h 208"/>
                <a:gd name="T38" fmla="*/ 18 w 131"/>
                <a:gd name="T39" fmla="*/ 4 h 208"/>
                <a:gd name="T40" fmla="*/ 18 w 131"/>
                <a:gd name="T41" fmla="*/ 4 h 208"/>
                <a:gd name="T42" fmla="*/ 19 w 131"/>
                <a:gd name="T43" fmla="*/ 0 h 208"/>
                <a:gd name="T44" fmla="*/ 18 w 131"/>
                <a:gd name="T45" fmla="*/ 3 h 208"/>
                <a:gd name="T46" fmla="*/ 19 w 131"/>
                <a:gd name="T47" fmla="*/ 3 h 208"/>
                <a:gd name="T48" fmla="*/ 20 w 131"/>
                <a:gd name="T49" fmla="*/ 1 h 208"/>
                <a:gd name="T50" fmla="*/ 31 w 131"/>
                <a:gd name="T51" fmla="*/ 7 h 208"/>
                <a:gd name="T52" fmla="*/ 123 w 131"/>
                <a:gd name="T53" fmla="*/ 187 h 208"/>
                <a:gd name="T54" fmla="*/ 124 w 131"/>
                <a:gd name="T55" fmla="*/ 187 h 208"/>
                <a:gd name="T56" fmla="*/ 125 w 131"/>
                <a:gd name="T57" fmla="*/ 160 h 208"/>
                <a:gd name="T58" fmla="*/ 125 w 131"/>
                <a:gd name="T59" fmla="*/ 159 h 208"/>
                <a:gd name="T60" fmla="*/ 125 w 131"/>
                <a:gd name="T61" fmla="*/ 157 h 208"/>
                <a:gd name="T62" fmla="*/ 125 w 131"/>
                <a:gd name="T63" fmla="*/ 157 h 208"/>
                <a:gd name="T64" fmla="*/ 110 w 131"/>
                <a:gd name="T65" fmla="*/ 94 h 208"/>
                <a:gd name="T66" fmla="*/ 32 w 131"/>
                <a:gd name="T67" fmla="*/ 6 h 208"/>
                <a:gd name="T68" fmla="*/ 20 w 131"/>
                <a:gd name="T69" fmla="*/ 0 h 208"/>
                <a:gd name="T70" fmla="*/ 19 w 131"/>
                <a:gd name="T7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1" h="208">
                  <a:moveTo>
                    <a:pt x="57" y="87"/>
                  </a:moveTo>
                  <a:cubicBezTo>
                    <a:pt x="57" y="88"/>
                    <a:pt x="57" y="88"/>
                    <a:pt x="57" y="88"/>
                  </a:cubicBezTo>
                  <a:cubicBezTo>
                    <a:pt x="78" y="119"/>
                    <a:pt x="87" y="159"/>
                    <a:pt x="78" y="199"/>
                  </a:cubicBezTo>
                  <a:cubicBezTo>
                    <a:pt x="78" y="199"/>
                    <a:pt x="78" y="199"/>
                    <a:pt x="78" y="199"/>
                  </a:cubicBezTo>
                  <a:cubicBezTo>
                    <a:pt x="121" y="208"/>
                    <a:pt x="121" y="208"/>
                    <a:pt x="121" y="208"/>
                  </a:cubicBezTo>
                  <a:cubicBezTo>
                    <a:pt x="121" y="208"/>
                    <a:pt x="121" y="208"/>
                    <a:pt x="121" y="208"/>
                  </a:cubicBezTo>
                  <a:cubicBezTo>
                    <a:pt x="122" y="203"/>
                    <a:pt x="123" y="197"/>
                    <a:pt x="124" y="191"/>
                  </a:cubicBezTo>
                  <a:cubicBezTo>
                    <a:pt x="123" y="191"/>
                    <a:pt x="123" y="191"/>
                    <a:pt x="123" y="191"/>
                  </a:cubicBezTo>
                  <a:cubicBezTo>
                    <a:pt x="122" y="196"/>
                    <a:pt x="121" y="202"/>
                    <a:pt x="120" y="207"/>
                  </a:cubicBezTo>
                  <a:cubicBezTo>
                    <a:pt x="79" y="199"/>
                    <a:pt x="79" y="199"/>
                    <a:pt x="79" y="199"/>
                  </a:cubicBezTo>
                  <a:cubicBezTo>
                    <a:pt x="88" y="159"/>
                    <a:pt x="79" y="119"/>
                    <a:pt x="57" y="87"/>
                  </a:cubicBezTo>
                  <a:moveTo>
                    <a:pt x="18" y="4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4" y="41"/>
                    <a:pt x="7" y="43"/>
                    <a:pt x="10" y="44"/>
                  </a:cubicBezTo>
                  <a:cubicBezTo>
                    <a:pt x="29" y="55"/>
                    <a:pt x="44" y="70"/>
                    <a:pt x="56" y="87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45" y="69"/>
                    <a:pt x="29" y="55"/>
                    <a:pt x="10" y="44"/>
                  </a:cubicBezTo>
                  <a:cubicBezTo>
                    <a:pt x="8" y="42"/>
                    <a:pt x="5" y="41"/>
                    <a:pt x="1" y="39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moveTo>
                    <a:pt x="19" y="0"/>
                  </a:move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9" y="3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4" y="3"/>
                    <a:pt x="28" y="5"/>
                    <a:pt x="31" y="7"/>
                  </a:cubicBezTo>
                  <a:cubicBezTo>
                    <a:pt x="96" y="44"/>
                    <a:pt x="131" y="115"/>
                    <a:pt x="123" y="187"/>
                  </a:cubicBezTo>
                  <a:cubicBezTo>
                    <a:pt x="124" y="187"/>
                    <a:pt x="124" y="187"/>
                    <a:pt x="124" y="187"/>
                  </a:cubicBezTo>
                  <a:cubicBezTo>
                    <a:pt x="125" y="178"/>
                    <a:pt x="125" y="169"/>
                    <a:pt x="125" y="160"/>
                  </a:cubicBezTo>
                  <a:cubicBezTo>
                    <a:pt x="125" y="160"/>
                    <a:pt x="125" y="159"/>
                    <a:pt x="125" y="159"/>
                  </a:cubicBezTo>
                  <a:cubicBezTo>
                    <a:pt x="125" y="158"/>
                    <a:pt x="125" y="158"/>
                    <a:pt x="125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3" y="135"/>
                    <a:pt x="118" y="114"/>
                    <a:pt x="110" y="94"/>
                  </a:cubicBezTo>
                  <a:cubicBezTo>
                    <a:pt x="94" y="57"/>
                    <a:pt x="67" y="26"/>
                    <a:pt x="32" y="6"/>
                  </a:cubicBezTo>
                  <a:cubicBezTo>
                    <a:pt x="28" y="4"/>
                    <a:pt x="24" y="2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5" name="Freeform 12055"/>
            <p:cNvSpPr>
              <a:spLocks noEditPoints="1"/>
            </p:cNvSpPr>
            <p:nvPr/>
          </p:nvSpPr>
          <p:spPr bwMode="auto">
            <a:xfrm>
              <a:off x="2754323" y="673054"/>
              <a:ext cx="613543" cy="1335494"/>
            </a:xfrm>
            <a:custGeom>
              <a:avLst/>
              <a:gdLst>
                <a:gd name="T0" fmla="*/ 39 w 39"/>
                <a:gd name="T1" fmla="*/ 83 h 85"/>
                <a:gd name="T2" fmla="*/ 38 w 39"/>
                <a:gd name="T3" fmla="*/ 84 h 85"/>
                <a:gd name="T4" fmla="*/ 39 w 39"/>
                <a:gd name="T5" fmla="*/ 85 h 85"/>
                <a:gd name="T6" fmla="*/ 39 w 39"/>
                <a:gd name="T7" fmla="*/ 84 h 85"/>
                <a:gd name="T8" fmla="*/ 39 w 39"/>
                <a:gd name="T9" fmla="*/ 83 h 85"/>
                <a:gd name="T10" fmla="*/ 0 w 39"/>
                <a:gd name="T11" fmla="*/ 0 h 85"/>
                <a:gd name="T12" fmla="*/ 0 w 39"/>
                <a:gd name="T13" fmla="*/ 1 h 85"/>
                <a:gd name="T14" fmla="*/ 0 w 39"/>
                <a:gd name="T15" fmla="*/ 1 h 85"/>
                <a:gd name="T16" fmla="*/ 1 w 39"/>
                <a:gd name="T17" fmla="*/ 0 h 85"/>
                <a:gd name="T18" fmla="*/ 0 w 39"/>
                <a:gd name="T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85">
                  <a:moveTo>
                    <a:pt x="39" y="83"/>
                  </a:moveTo>
                  <a:cubicBezTo>
                    <a:pt x="38" y="84"/>
                    <a:pt x="38" y="84"/>
                    <a:pt x="38" y="84"/>
                  </a:cubicBezTo>
                  <a:cubicBezTo>
                    <a:pt x="38" y="84"/>
                    <a:pt x="38" y="84"/>
                    <a:pt x="39" y="85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9" y="84"/>
                    <a:pt x="39" y="84"/>
                    <a:pt x="39" y="83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5F3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6" name="Freeform 12056"/>
            <p:cNvSpPr>
              <a:spLocks noEditPoints="1"/>
            </p:cNvSpPr>
            <p:nvPr/>
          </p:nvSpPr>
          <p:spPr bwMode="auto">
            <a:xfrm>
              <a:off x="-1581994" y="783769"/>
              <a:ext cx="1868306" cy="4103354"/>
            </a:xfrm>
            <a:custGeom>
              <a:avLst/>
              <a:gdLst>
                <a:gd name="T0" fmla="*/ 75 w 119"/>
                <a:gd name="T1" fmla="*/ 237 h 261"/>
                <a:gd name="T2" fmla="*/ 54 w 119"/>
                <a:gd name="T3" fmla="*/ 252 h 261"/>
                <a:gd name="T4" fmla="*/ 76 w 119"/>
                <a:gd name="T5" fmla="*/ 237 h 261"/>
                <a:gd name="T6" fmla="*/ 53 w 119"/>
                <a:gd name="T7" fmla="*/ 177 h 261"/>
                <a:gd name="T8" fmla="*/ 53 w 119"/>
                <a:gd name="T9" fmla="*/ 172 h 261"/>
                <a:gd name="T10" fmla="*/ 54 w 119"/>
                <a:gd name="T11" fmla="*/ 177 h 261"/>
                <a:gd name="T12" fmla="*/ 54 w 119"/>
                <a:gd name="T13" fmla="*/ 172 h 261"/>
                <a:gd name="T14" fmla="*/ 53 w 119"/>
                <a:gd name="T15" fmla="*/ 166 h 261"/>
                <a:gd name="T16" fmla="*/ 53 w 119"/>
                <a:gd name="T17" fmla="*/ 171 h 261"/>
                <a:gd name="T18" fmla="*/ 53 w 119"/>
                <a:gd name="T19" fmla="*/ 166 h 261"/>
                <a:gd name="T20" fmla="*/ 52 w 119"/>
                <a:gd name="T21" fmla="*/ 163 h 261"/>
                <a:gd name="T22" fmla="*/ 53 w 119"/>
                <a:gd name="T23" fmla="*/ 165 h 261"/>
                <a:gd name="T24" fmla="*/ 53 w 119"/>
                <a:gd name="T25" fmla="*/ 163 h 261"/>
                <a:gd name="T26" fmla="*/ 53 w 119"/>
                <a:gd name="T27" fmla="*/ 160 h 261"/>
                <a:gd name="T28" fmla="*/ 52 w 119"/>
                <a:gd name="T29" fmla="*/ 160 h 261"/>
                <a:gd name="T30" fmla="*/ 53 w 119"/>
                <a:gd name="T31" fmla="*/ 162 h 261"/>
                <a:gd name="T32" fmla="*/ 53 w 119"/>
                <a:gd name="T33" fmla="*/ 160 h 261"/>
                <a:gd name="T34" fmla="*/ 52 w 119"/>
                <a:gd name="T35" fmla="*/ 157 h 261"/>
                <a:gd name="T36" fmla="*/ 53 w 119"/>
                <a:gd name="T37" fmla="*/ 159 h 261"/>
                <a:gd name="T38" fmla="*/ 53 w 119"/>
                <a:gd name="T39" fmla="*/ 157 h 261"/>
                <a:gd name="T40" fmla="*/ 53 w 119"/>
                <a:gd name="T41" fmla="*/ 154 h 261"/>
                <a:gd name="T42" fmla="*/ 52 w 119"/>
                <a:gd name="T43" fmla="*/ 156 h 261"/>
                <a:gd name="T44" fmla="*/ 53 w 119"/>
                <a:gd name="T45" fmla="*/ 156 h 261"/>
                <a:gd name="T46" fmla="*/ 57 w 119"/>
                <a:gd name="T47" fmla="*/ 121 h 261"/>
                <a:gd name="T48" fmla="*/ 53 w 119"/>
                <a:gd name="T49" fmla="*/ 153 h 261"/>
                <a:gd name="T50" fmla="*/ 57 w 119"/>
                <a:gd name="T51" fmla="*/ 121 h 261"/>
                <a:gd name="T52" fmla="*/ 118 w 119"/>
                <a:gd name="T53" fmla="*/ 38 h 261"/>
                <a:gd name="T54" fmla="*/ 72 w 119"/>
                <a:gd name="T55" fmla="*/ 86 h 261"/>
                <a:gd name="T56" fmla="*/ 58 w 119"/>
                <a:gd name="T57" fmla="*/ 120 h 261"/>
                <a:gd name="T58" fmla="*/ 119 w 119"/>
                <a:gd name="T59" fmla="*/ 38 h 261"/>
                <a:gd name="T60" fmla="*/ 96 w 119"/>
                <a:gd name="T61" fmla="*/ 1 h 261"/>
                <a:gd name="T62" fmla="*/ 35 w 119"/>
                <a:gd name="T63" fmla="*/ 65 h 261"/>
                <a:gd name="T64" fmla="*/ 9 w 119"/>
                <a:gd name="T65" fmla="*/ 165 h 261"/>
                <a:gd name="T66" fmla="*/ 40 w 119"/>
                <a:gd name="T67" fmla="*/ 261 h 261"/>
                <a:gd name="T68" fmla="*/ 53 w 119"/>
                <a:gd name="T69" fmla="*/ 251 h 261"/>
                <a:gd name="T70" fmla="*/ 35 w 119"/>
                <a:gd name="T71" fmla="*/ 65 h 261"/>
                <a:gd name="T72" fmla="*/ 106 w 119"/>
                <a:gd name="T73" fmla="*/ 18 h 261"/>
                <a:gd name="T74" fmla="*/ 106 w 119"/>
                <a:gd name="T75" fmla="*/ 18 h 261"/>
                <a:gd name="T76" fmla="*/ 109 w 119"/>
                <a:gd name="T77" fmla="*/ 22 h 261"/>
                <a:gd name="T78" fmla="*/ 109 w 119"/>
                <a:gd name="T79" fmla="*/ 2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9" h="261">
                  <a:moveTo>
                    <a:pt x="53" y="177"/>
                  </a:moveTo>
                  <a:cubicBezTo>
                    <a:pt x="56" y="198"/>
                    <a:pt x="63" y="218"/>
                    <a:pt x="75" y="237"/>
                  </a:cubicBezTo>
                  <a:cubicBezTo>
                    <a:pt x="53" y="251"/>
                    <a:pt x="53" y="251"/>
                    <a:pt x="53" y="251"/>
                  </a:cubicBezTo>
                  <a:cubicBezTo>
                    <a:pt x="54" y="251"/>
                    <a:pt x="54" y="251"/>
                    <a:pt x="54" y="252"/>
                  </a:cubicBezTo>
                  <a:cubicBezTo>
                    <a:pt x="77" y="237"/>
                    <a:pt x="77" y="237"/>
                    <a:pt x="77" y="237"/>
                  </a:cubicBezTo>
                  <a:cubicBezTo>
                    <a:pt x="76" y="237"/>
                    <a:pt x="76" y="237"/>
                    <a:pt x="76" y="237"/>
                  </a:cubicBezTo>
                  <a:cubicBezTo>
                    <a:pt x="64" y="218"/>
                    <a:pt x="57" y="198"/>
                    <a:pt x="54" y="177"/>
                  </a:cubicBezTo>
                  <a:cubicBezTo>
                    <a:pt x="53" y="177"/>
                    <a:pt x="53" y="177"/>
                    <a:pt x="53" y="177"/>
                  </a:cubicBezTo>
                  <a:moveTo>
                    <a:pt x="54" y="172"/>
                  </a:moveTo>
                  <a:cubicBezTo>
                    <a:pt x="53" y="172"/>
                    <a:pt x="53" y="172"/>
                    <a:pt x="53" y="172"/>
                  </a:cubicBezTo>
                  <a:cubicBezTo>
                    <a:pt x="53" y="173"/>
                    <a:pt x="53" y="175"/>
                    <a:pt x="53" y="176"/>
                  </a:cubicBezTo>
                  <a:cubicBezTo>
                    <a:pt x="54" y="177"/>
                    <a:pt x="54" y="177"/>
                    <a:pt x="54" y="177"/>
                  </a:cubicBezTo>
                  <a:cubicBezTo>
                    <a:pt x="54" y="175"/>
                    <a:pt x="54" y="173"/>
                    <a:pt x="54" y="172"/>
                  </a:cubicBezTo>
                  <a:cubicBezTo>
                    <a:pt x="54" y="172"/>
                    <a:pt x="54" y="172"/>
                    <a:pt x="54" y="172"/>
                  </a:cubicBezTo>
                  <a:moveTo>
                    <a:pt x="53" y="166"/>
                  </a:moveTo>
                  <a:cubicBezTo>
                    <a:pt x="53" y="166"/>
                    <a:pt x="53" y="166"/>
                    <a:pt x="53" y="166"/>
                  </a:cubicBezTo>
                  <a:cubicBezTo>
                    <a:pt x="52" y="166"/>
                    <a:pt x="52" y="166"/>
                    <a:pt x="52" y="166"/>
                  </a:cubicBezTo>
                  <a:cubicBezTo>
                    <a:pt x="52" y="167"/>
                    <a:pt x="53" y="169"/>
                    <a:pt x="53" y="171"/>
                  </a:cubicBezTo>
                  <a:cubicBezTo>
                    <a:pt x="54" y="171"/>
                    <a:pt x="54" y="171"/>
                    <a:pt x="54" y="171"/>
                  </a:cubicBezTo>
                  <a:cubicBezTo>
                    <a:pt x="53" y="169"/>
                    <a:pt x="53" y="167"/>
                    <a:pt x="53" y="166"/>
                  </a:cubicBezTo>
                  <a:moveTo>
                    <a:pt x="53" y="163"/>
                  </a:moveTo>
                  <a:cubicBezTo>
                    <a:pt x="52" y="163"/>
                    <a:pt x="52" y="163"/>
                    <a:pt x="52" y="163"/>
                  </a:cubicBezTo>
                  <a:cubicBezTo>
                    <a:pt x="52" y="164"/>
                    <a:pt x="52" y="164"/>
                    <a:pt x="52" y="165"/>
                  </a:cubicBezTo>
                  <a:cubicBezTo>
                    <a:pt x="53" y="165"/>
                    <a:pt x="53" y="165"/>
                    <a:pt x="53" y="165"/>
                  </a:cubicBezTo>
                  <a:cubicBezTo>
                    <a:pt x="53" y="165"/>
                    <a:pt x="53" y="165"/>
                    <a:pt x="53" y="165"/>
                  </a:cubicBezTo>
                  <a:cubicBezTo>
                    <a:pt x="53" y="164"/>
                    <a:pt x="53" y="164"/>
                    <a:pt x="53" y="163"/>
                  </a:cubicBezTo>
                  <a:cubicBezTo>
                    <a:pt x="53" y="163"/>
                    <a:pt x="53" y="163"/>
                    <a:pt x="53" y="163"/>
                  </a:cubicBezTo>
                  <a:moveTo>
                    <a:pt x="53" y="160"/>
                  </a:moveTo>
                  <a:cubicBezTo>
                    <a:pt x="53" y="160"/>
                    <a:pt x="53" y="160"/>
                    <a:pt x="53" y="160"/>
                  </a:cubicBezTo>
                  <a:cubicBezTo>
                    <a:pt x="52" y="160"/>
                    <a:pt x="52" y="160"/>
                    <a:pt x="52" y="160"/>
                  </a:cubicBezTo>
                  <a:cubicBezTo>
                    <a:pt x="52" y="161"/>
                    <a:pt x="52" y="161"/>
                    <a:pt x="52" y="162"/>
                  </a:cubicBezTo>
                  <a:cubicBezTo>
                    <a:pt x="53" y="162"/>
                    <a:pt x="53" y="162"/>
                    <a:pt x="53" y="162"/>
                  </a:cubicBezTo>
                  <a:cubicBezTo>
                    <a:pt x="53" y="162"/>
                    <a:pt x="53" y="162"/>
                    <a:pt x="53" y="162"/>
                  </a:cubicBezTo>
                  <a:cubicBezTo>
                    <a:pt x="53" y="161"/>
                    <a:pt x="53" y="161"/>
                    <a:pt x="53" y="160"/>
                  </a:cubicBezTo>
                  <a:moveTo>
                    <a:pt x="53" y="157"/>
                  </a:moveTo>
                  <a:cubicBezTo>
                    <a:pt x="52" y="157"/>
                    <a:pt x="52" y="157"/>
                    <a:pt x="52" y="157"/>
                  </a:cubicBezTo>
                  <a:cubicBezTo>
                    <a:pt x="52" y="158"/>
                    <a:pt x="52" y="158"/>
                    <a:pt x="52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3" y="158"/>
                    <a:pt x="53" y="158"/>
                    <a:pt x="53" y="157"/>
                  </a:cubicBezTo>
                  <a:cubicBezTo>
                    <a:pt x="53" y="157"/>
                    <a:pt x="53" y="157"/>
                    <a:pt x="53" y="157"/>
                  </a:cubicBezTo>
                  <a:moveTo>
                    <a:pt x="53" y="154"/>
                  </a:moveTo>
                  <a:cubicBezTo>
                    <a:pt x="52" y="154"/>
                    <a:pt x="52" y="154"/>
                    <a:pt x="52" y="154"/>
                  </a:cubicBezTo>
                  <a:cubicBezTo>
                    <a:pt x="52" y="155"/>
                    <a:pt x="52" y="155"/>
                    <a:pt x="52" y="156"/>
                  </a:cubicBezTo>
                  <a:cubicBezTo>
                    <a:pt x="53" y="156"/>
                    <a:pt x="53" y="156"/>
                    <a:pt x="53" y="156"/>
                  </a:cubicBezTo>
                  <a:cubicBezTo>
                    <a:pt x="53" y="156"/>
                    <a:pt x="53" y="156"/>
                    <a:pt x="53" y="156"/>
                  </a:cubicBezTo>
                  <a:cubicBezTo>
                    <a:pt x="53" y="155"/>
                    <a:pt x="53" y="155"/>
                    <a:pt x="53" y="154"/>
                  </a:cubicBezTo>
                  <a:moveTo>
                    <a:pt x="57" y="121"/>
                  </a:moveTo>
                  <a:cubicBezTo>
                    <a:pt x="54" y="132"/>
                    <a:pt x="53" y="142"/>
                    <a:pt x="52" y="153"/>
                  </a:cubicBezTo>
                  <a:cubicBezTo>
                    <a:pt x="53" y="153"/>
                    <a:pt x="53" y="153"/>
                    <a:pt x="53" y="153"/>
                  </a:cubicBezTo>
                  <a:cubicBezTo>
                    <a:pt x="53" y="142"/>
                    <a:pt x="55" y="132"/>
                    <a:pt x="58" y="121"/>
                  </a:cubicBezTo>
                  <a:cubicBezTo>
                    <a:pt x="57" y="121"/>
                    <a:pt x="57" y="121"/>
                    <a:pt x="57" y="121"/>
                  </a:cubicBezTo>
                  <a:moveTo>
                    <a:pt x="119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98" y="50"/>
                    <a:pt x="83" y="67"/>
                    <a:pt x="72" y="86"/>
                  </a:cubicBezTo>
                  <a:cubicBezTo>
                    <a:pt x="65" y="97"/>
                    <a:pt x="61" y="108"/>
                    <a:pt x="57" y="120"/>
                  </a:cubicBezTo>
                  <a:cubicBezTo>
                    <a:pt x="58" y="120"/>
                    <a:pt x="58" y="120"/>
                    <a:pt x="58" y="120"/>
                  </a:cubicBezTo>
                  <a:cubicBezTo>
                    <a:pt x="61" y="109"/>
                    <a:pt x="66" y="97"/>
                    <a:pt x="72" y="87"/>
                  </a:cubicBezTo>
                  <a:cubicBezTo>
                    <a:pt x="84" y="67"/>
                    <a:pt x="99" y="50"/>
                    <a:pt x="119" y="38"/>
                  </a:cubicBezTo>
                  <a:moveTo>
                    <a:pt x="96" y="0"/>
                  </a:moveTo>
                  <a:cubicBezTo>
                    <a:pt x="96" y="1"/>
                    <a:pt x="96" y="1"/>
                    <a:pt x="96" y="1"/>
                  </a:cubicBezTo>
                  <a:cubicBezTo>
                    <a:pt x="70" y="17"/>
                    <a:pt x="49" y="39"/>
                    <a:pt x="34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17" y="95"/>
                    <a:pt x="8" y="130"/>
                    <a:pt x="9" y="165"/>
                  </a:cubicBezTo>
                  <a:cubicBezTo>
                    <a:pt x="11" y="199"/>
                    <a:pt x="21" y="232"/>
                    <a:pt x="40" y="260"/>
                  </a:cubicBezTo>
                  <a:cubicBezTo>
                    <a:pt x="40" y="261"/>
                    <a:pt x="40" y="261"/>
                    <a:pt x="40" y="261"/>
                  </a:cubicBezTo>
                  <a:cubicBezTo>
                    <a:pt x="53" y="252"/>
                    <a:pt x="53" y="252"/>
                    <a:pt x="53" y="252"/>
                  </a:cubicBezTo>
                  <a:cubicBezTo>
                    <a:pt x="53" y="252"/>
                    <a:pt x="53" y="252"/>
                    <a:pt x="53" y="251"/>
                  </a:cubicBezTo>
                  <a:cubicBezTo>
                    <a:pt x="40" y="260"/>
                    <a:pt x="40" y="260"/>
                    <a:pt x="40" y="260"/>
                  </a:cubicBezTo>
                  <a:cubicBezTo>
                    <a:pt x="2" y="200"/>
                    <a:pt x="0" y="126"/>
                    <a:pt x="35" y="65"/>
                  </a:cubicBezTo>
                  <a:cubicBezTo>
                    <a:pt x="50" y="39"/>
                    <a:pt x="71" y="18"/>
                    <a:pt x="96" y="2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96" y="0"/>
                    <a:pt x="96" y="0"/>
                    <a:pt x="96" y="0"/>
                  </a:cubicBezTo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7" name="Freeform 12057"/>
            <p:cNvSpPr>
              <a:spLocks noEditPoints="1"/>
            </p:cNvSpPr>
            <p:nvPr/>
          </p:nvSpPr>
          <p:spPr bwMode="auto">
            <a:xfrm>
              <a:off x="-749329" y="2670527"/>
              <a:ext cx="78423" cy="2075896"/>
            </a:xfrm>
            <a:custGeom>
              <a:avLst/>
              <a:gdLst>
                <a:gd name="T0" fmla="*/ 0 w 5"/>
                <a:gd name="T1" fmla="*/ 131 h 132"/>
                <a:gd name="T2" fmla="*/ 0 w 5"/>
                <a:gd name="T3" fmla="*/ 131 h 132"/>
                <a:gd name="T4" fmla="*/ 0 w 5"/>
                <a:gd name="T5" fmla="*/ 132 h 132"/>
                <a:gd name="T6" fmla="*/ 1 w 5"/>
                <a:gd name="T7" fmla="*/ 132 h 132"/>
                <a:gd name="T8" fmla="*/ 0 w 5"/>
                <a:gd name="T9" fmla="*/ 131 h 132"/>
                <a:gd name="T10" fmla="*/ 4 w 5"/>
                <a:gd name="T11" fmla="*/ 0 h 132"/>
                <a:gd name="T12" fmla="*/ 4 w 5"/>
                <a:gd name="T13" fmla="*/ 1 h 132"/>
                <a:gd name="T14" fmla="*/ 5 w 5"/>
                <a:gd name="T15" fmla="*/ 1 h 132"/>
                <a:gd name="T16" fmla="*/ 5 w 5"/>
                <a:gd name="T17" fmla="*/ 0 h 132"/>
                <a:gd name="T18" fmla="*/ 4 w 5"/>
                <a:gd name="T1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132">
                  <a:moveTo>
                    <a:pt x="0" y="131"/>
                  </a:moveTo>
                  <a:cubicBezTo>
                    <a:pt x="0" y="131"/>
                    <a:pt x="0" y="131"/>
                    <a:pt x="0" y="131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1" y="132"/>
                    <a:pt x="1" y="132"/>
                    <a:pt x="1" y="132"/>
                  </a:cubicBezTo>
                  <a:cubicBezTo>
                    <a:pt x="1" y="131"/>
                    <a:pt x="1" y="131"/>
                    <a:pt x="0" y="131"/>
                  </a:cubicBezTo>
                  <a:moveTo>
                    <a:pt x="4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5F3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8" name="Freeform 12058"/>
            <p:cNvSpPr>
              <a:spLocks noEditPoints="1"/>
            </p:cNvSpPr>
            <p:nvPr/>
          </p:nvSpPr>
          <p:spPr bwMode="auto">
            <a:xfrm>
              <a:off x="-765474" y="3189500"/>
              <a:ext cx="32292" cy="297546"/>
            </a:xfrm>
            <a:custGeom>
              <a:avLst/>
              <a:gdLst>
                <a:gd name="T0" fmla="*/ 1 w 2"/>
                <a:gd name="T1" fmla="*/ 18 h 19"/>
                <a:gd name="T2" fmla="*/ 1 w 2"/>
                <a:gd name="T3" fmla="*/ 18 h 19"/>
                <a:gd name="T4" fmla="*/ 1 w 2"/>
                <a:gd name="T5" fmla="*/ 19 h 19"/>
                <a:gd name="T6" fmla="*/ 2 w 2"/>
                <a:gd name="T7" fmla="*/ 19 h 19"/>
                <a:gd name="T8" fmla="*/ 1 w 2"/>
                <a:gd name="T9" fmla="*/ 18 h 19"/>
                <a:gd name="T10" fmla="*/ 1 w 2"/>
                <a:gd name="T11" fmla="*/ 12 h 19"/>
                <a:gd name="T12" fmla="*/ 1 w 2"/>
                <a:gd name="T13" fmla="*/ 12 h 19"/>
                <a:gd name="T14" fmla="*/ 0 w 2"/>
                <a:gd name="T15" fmla="*/ 12 h 19"/>
                <a:gd name="T16" fmla="*/ 0 w 2"/>
                <a:gd name="T17" fmla="*/ 13 h 19"/>
                <a:gd name="T18" fmla="*/ 1 w 2"/>
                <a:gd name="T19" fmla="*/ 13 h 19"/>
                <a:gd name="T20" fmla="*/ 1 w 2"/>
                <a:gd name="T21" fmla="*/ 13 h 19"/>
                <a:gd name="T22" fmla="*/ 1 w 2"/>
                <a:gd name="T23" fmla="*/ 12 h 19"/>
                <a:gd name="T24" fmla="*/ 1 w 2"/>
                <a:gd name="T25" fmla="*/ 9 h 19"/>
                <a:gd name="T26" fmla="*/ 0 w 2"/>
                <a:gd name="T27" fmla="*/ 9 h 19"/>
                <a:gd name="T28" fmla="*/ 0 w 2"/>
                <a:gd name="T29" fmla="*/ 10 h 19"/>
                <a:gd name="T30" fmla="*/ 1 w 2"/>
                <a:gd name="T31" fmla="*/ 10 h 19"/>
                <a:gd name="T32" fmla="*/ 1 w 2"/>
                <a:gd name="T33" fmla="*/ 10 h 19"/>
                <a:gd name="T34" fmla="*/ 1 w 2"/>
                <a:gd name="T35" fmla="*/ 9 h 19"/>
                <a:gd name="T36" fmla="*/ 1 w 2"/>
                <a:gd name="T37" fmla="*/ 9 h 19"/>
                <a:gd name="T38" fmla="*/ 1 w 2"/>
                <a:gd name="T39" fmla="*/ 6 h 19"/>
                <a:gd name="T40" fmla="*/ 1 w 2"/>
                <a:gd name="T41" fmla="*/ 6 h 19"/>
                <a:gd name="T42" fmla="*/ 0 w 2"/>
                <a:gd name="T43" fmla="*/ 6 h 19"/>
                <a:gd name="T44" fmla="*/ 0 w 2"/>
                <a:gd name="T45" fmla="*/ 7 h 19"/>
                <a:gd name="T46" fmla="*/ 1 w 2"/>
                <a:gd name="T47" fmla="*/ 7 h 19"/>
                <a:gd name="T48" fmla="*/ 1 w 2"/>
                <a:gd name="T49" fmla="*/ 7 h 19"/>
                <a:gd name="T50" fmla="*/ 1 w 2"/>
                <a:gd name="T51" fmla="*/ 6 h 19"/>
                <a:gd name="T52" fmla="*/ 1 w 2"/>
                <a:gd name="T53" fmla="*/ 3 h 19"/>
                <a:gd name="T54" fmla="*/ 0 w 2"/>
                <a:gd name="T55" fmla="*/ 3 h 19"/>
                <a:gd name="T56" fmla="*/ 0 w 2"/>
                <a:gd name="T57" fmla="*/ 4 h 19"/>
                <a:gd name="T58" fmla="*/ 1 w 2"/>
                <a:gd name="T59" fmla="*/ 4 h 19"/>
                <a:gd name="T60" fmla="*/ 1 w 2"/>
                <a:gd name="T61" fmla="*/ 4 h 19"/>
                <a:gd name="T62" fmla="*/ 1 w 2"/>
                <a:gd name="T63" fmla="*/ 3 h 19"/>
                <a:gd name="T64" fmla="*/ 1 w 2"/>
                <a:gd name="T65" fmla="*/ 3 h 19"/>
                <a:gd name="T66" fmla="*/ 1 w 2"/>
                <a:gd name="T67" fmla="*/ 0 h 19"/>
                <a:gd name="T68" fmla="*/ 0 w 2"/>
                <a:gd name="T69" fmla="*/ 0 h 19"/>
                <a:gd name="T70" fmla="*/ 0 w 2"/>
                <a:gd name="T71" fmla="*/ 1 h 19"/>
                <a:gd name="T72" fmla="*/ 1 w 2"/>
                <a:gd name="T73" fmla="*/ 1 h 19"/>
                <a:gd name="T74" fmla="*/ 1 w 2"/>
                <a:gd name="T7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" h="19"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" y="18"/>
                    <a:pt x="1" y="18"/>
                    <a:pt x="1" y="18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2"/>
                    <a:pt x="1" y="12"/>
                  </a:cubicBezTo>
                  <a:moveTo>
                    <a:pt x="1" y="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6"/>
                    <a:pt x="1" y="6"/>
                  </a:cubicBezTo>
                  <a:moveTo>
                    <a:pt x="1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9" name="Freeform 12059"/>
            <p:cNvSpPr>
              <a:spLocks noEditPoints="1"/>
            </p:cNvSpPr>
            <p:nvPr/>
          </p:nvSpPr>
          <p:spPr bwMode="auto">
            <a:xfrm>
              <a:off x="-749329" y="3470901"/>
              <a:ext cx="16147" cy="94569"/>
            </a:xfrm>
            <a:custGeom>
              <a:avLst/>
              <a:gdLst>
                <a:gd name="T0" fmla="*/ 0 w 1"/>
                <a:gd name="T1" fmla="*/ 5 h 6"/>
                <a:gd name="T2" fmla="*/ 0 w 1"/>
                <a:gd name="T3" fmla="*/ 6 h 6"/>
                <a:gd name="T4" fmla="*/ 1 w 1"/>
                <a:gd name="T5" fmla="*/ 6 h 6"/>
                <a:gd name="T6" fmla="*/ 1 w 1"/>
                <a:gd name="T7" fmla="*/ 6 h 6"/>
                <a:gd name="T8" fmla="*/ 0 w 1"/>
                <a:gd name="T9" fmla="*/ 5 h 6"/>
                <a:gd name="T10" fmla="*/ 1 w 1"/>
                <a:gd name="T11" fmla="*/ 0 h 6"/>
                <a:gd name="T12" fmla="*/ 0 w 1"/>
                <a:gd name="T13" fmla="*/ 0 h 6"/>
                <a:gd name="T14" fmla="*/ 0 w 1"/>
                <a:gd name="T15" fmla="*/ 0 h 6"/>
                <a:gd name="T16" fmla="*/ 0 w 1"/>
                <a:gd name="T17" fmla="*/ 0 h 6"/>
                <a:gd name="T18" fmla="*/ 1 w 1"/>
                <a:gd name="T19" fmla="*/ 1 h 6"/>
                <a:gd name="T20" fmla="*/ 1 w 1"/>
                <a:gd name="T21" fmla="*/ 1 h 6"/>
                <a:gd name="T22" fmla="*/ 1 w 1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" h="6">
                  <a:moveTo>
                    <a:pt x="0" y="5"/>
                  </a:moveTo>
                  <a:cubicBezTo>
                    <a:pt x="0" y="5"/>
                    <a:pt x="0" y="5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5"/>
                    <a:pt x="0" y="5"/>
                  </a:cubicBezTo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0" name="Freeform 12066"/>
            <p:cNvSpPr>
              <a:spLocks noEditPoints="1"/>
            </p:cNvSpPr>
            <p:nvPr/>
          </p:nvSpPr>
          <p:spPr bwMode="auto">
            <a:xfrm>
              <a:off x="1229692" y="5406096"/>
              <a:ext cx="1227085" cy="802680"/>
            </a:xfrm>
            <a:custGeom>
              <a:avLst/>
              <a:gdLst>
                <a:gd name="T0" fmla="*/ 71 w 78"/>
                <a:gd name="T1" fmla="*/ 19 h 51"/>
                <a:gd name="T2" fmla="*/ 70 w 78"/>
                <a:gd name="T3" fmla="*/ 20 h 51"/>
                <a:gd name="T4" fmla="*/ 73 w 78"/>
                <a:gd name="T5" fmla="*/ 29 h 51"/>
                <a:gd name="T6" fmla="*/ 74 w 78"/>
                <a:gd name="T7" fmla="*/ 29 h 51"/>
                <a:gd name="T8" fmla="*/ 71 w 78"/>
                <a:gd name="T9" fmla="*/ 19 h 51"/>
                <a:gd name="T10" fmla="*/ 64 w 78"/>
                <a:gd name="T11" fmla="*/ 0 h 51"/>
                <a:gd name="T12" fmla="*/ 63 w 78"/>
                <a:gd name="T13" fmla="*/ 0 h 51"/>
                <a:gd name="T14" fmla="*/ 17 w 78"/>
                <a:gd name="T15" fmla="*/ 7 h 51"/>
                <a:gd name="T16" fmla="*/ 4 w 78"/>
                <a:gd name="T17" fmla="*/ 7 h 51"/>
                <a:gd name="T18" fmla="*/ 4 w 78"/>
                <a:gd name="T19" fmla="*/ 7 h 51"/>
                <a:gd name="T20" fmla="*/ 0 w 78"/>
                <a:gd name="T21" fmla="*/ 50 h 51"/>
                <a:gd name="T22" fmla="*/ 0 w 78"/>
                <a:gd name="T23" fmla="*/ 50 h 51"/>
                <a:gd name="T24" fmla="*/ 17 w 78"/>
                <a:gd name="T25" fmla="*/ 51 h 51"/>
                <a:gd name="T26" fmla="*/ 78 w 78"/>
                <a:gd name="T27" fmla="*/ 41 h 51"/>
                <a:gd name="T28" fmla="*/ 78 w 78"/>
                <a:gd name="T29" fmla="*/ 41 h 51"/>
                <a:gd name="T30" fmla="*/ 74 w 78"/>
                <a:gd name="T31" fmla="*/ 29 h 51"/>
                <a:gd name="T32" fmla="*/ 73 w 78"/>
                <a:gd name="T33" fmla="*/ 29 h 51"/>
                <a:gd name="T34" fmla="*/ 77 w 78"/>
                <a:gd name="T35" fmla="*/ 40 h 51"/>
                <a:gd name="T36" fmla="*/ 17 w 78"/>
                <a:gd name="T37" fmla="*/ 50 h 51"/>
                <a:gd name="T38" fmla="*/ 1 w 78"/>
                <a:gd name="T39" fmla="*/ 50 h 51"/>
                <a:gd name="T40" fmla="*/ 5 w 78"/>
                <a:gd name="T41" fmla="*/ 8 h 51"/>
                <a:gd name="T42" fmla="*/ 17 w 78"/>
                <a:gd name="T43" fmla="*/ 8 h 51"/>
                <a:gd name="T44" fmla="*/ 63 w 78"/>
                <a:gd name="T45" fmla="*/ 1 h 51"/>
                <a:gd name="T46" fmla="*/ 70 w 78"/>
                <a:gd name="T47" fmla="*/ 20 h 51"/>
                <a:gd name="T48" fmla="*/ 70 w 78"/>
                <a:gd name="T49" fmla="*/ 19 h 51"/>
                <a:gd name="T50" fmla="*/ 64 w 78"/>
                <a:gd name="T5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8" h="51">
                  <a:moveTo>
                    <a:pt x="71" y="19"/>
                  </a:moveTo>
                  <a:cubicBezTo>
                    <a:pt x="70" y="20"/>
                    <a:pt x="70" y="20"/>
                    <a:pt x="70" y="20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4" y="29"/>
                    <a:pt x="74" y="29"/>
                    <a:pt x="74" y="29"/>
                  </a:cubicBezTo>
                  <a:cubicBezTo>
                    <a:pt x="71" y="19"/>
                    <a:pt x="71" y="19"/>
                    <a:pt x="71" y="19"/>
                  </a:cubicBezTo>
                  <a:moveTo>
                    <a:pt x="64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48" y="5"/>
                    <a:pt x="33" y="7"/>
                    <a:pt x="17" y="7"/>
                  </a:cubicBezTo>
                  <a:cubicBezTo>
                    <a:pt x="13" y="7"/>
                    <a:pt x="9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6" y="51"/>
                    <a:pt x="11" y="51"/>
                    <a:pt x="17" y="51"/>
                  </a:cubicBezTo>
                  <a:cubicBezTo>
                    <a:pt x="37" y="51"/>
                    <a:pt x="58" y="48"/>
                    <a:pt x="78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4" y="29"/>
                    <a:pt x="74" y="29"/>
                    <a:pt x="74" y="29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58" y="47"/>
                    <a:pt x="37" y="50"/>
                    <a:pt x="17" y="50"/>
                  </a:cubicBezTo>
                  <a:cubicBezTo>
                    <a:pt x="11" y="50"/>
                    <a:pt x="6" y="50"/>
                    <a:pt x="1" y="50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9" y="8"/>
                    <a:pt x="13" y="8"/>
                    <a:pt x="17" y="8"/>
                  </a:cubicBezTo>
                  <a:cubicBezTo>
                    <a:pt x="33" y="8"/>
                    <a:pt x="48" y="6"/>
                    <a:pt x="63" y="1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1" name="Freeform 12067"/>
            <p:cNvSpPr>
              <a:spLocks noEditPoints="1"/>
            </p:cNvSpPr>
            <p:nvPr/>
          </p:nvSpPr>
          <p:spPr bwMode="auto">
            <a:xfrm>
              <a:off x="2329917" y="5703642"/>
              <a:ext cx="62278" cy="159153"/>
            </a:xfrm>
            <a:custGeom>
              <a:avLst/>
              <a:gdLst>
                <a:gd name="T0" fmla="*/ 21 w 27"/>
                <a:gd name="T1" fmla="*/ 69 h 69"/>
                <a:gd name="T2" fmla="*/ 21 w 27"/>
                <a:gd name="T3" fmla="*/ 69 h 69"/>
                <a:gd name="T4" fmla="*/ 27 w 27"/>
                <a:gd name="T5" fmla="*/ 69 h 69"/>
                <a:gd name="T6" fmla="*/ 27 w 27"/>
                <a:gd name="T7" fmla="*/ 69 h 69"/>
                <a:gd name="T8" fmla="*/ 21 w 27"/>
                <a:gd name="T9" fmla="*/ 69 h 69"/>
                <a:gd name="T10" fmla="*/ 0 w 27"/>
                <a:gd name="T11" fmla="*/ 0 h 69"/>
                <a:gd name="T12" fmla="*/ 0 w 27"/>
                <a:gd name="T13" fmla="*/ 7 h 69"/>
                <a:gd name="T14" fmla="*/ 0 w 27"/>
                <a:gd name="T15" fmla="*/ 7 h 69"/>
                <a:gd name="T16" fmla="*/ 7 w 27"/>
                <a:gd name="T17" fmla="*/ 0 h 69"/>
                <a:gd name="T18" fmla="*/ 0 w 27"/>
                <a:gd name="T1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69">
                  <a:moveTo>
                    <a:pt x="21" y="69"/>
                  </a:moveTo>
                  <a:lnTo>
                    <a:pt x="21" y="69"/>
                  </a:lnTo>
                  <a:lnTo>
                    <a:pt x="27" y="69"/>
                  </a:lnTo>
                  <a:lnTo>
                    <a:pt x="27" y="69"/>
                  </a:lnTo>
                  <a:lnTo>
                    <a:pt x="21" y="69"/>
                  </a:lnTo>
                  <a:close/>
                  <a:moveTo>
                    <a:pt x="0" y="0"/>
                  </a:moveTo>
                  <a:lnTo>
                    <a:pt x="0" y="7"/>
                  </a:lnTo>
                  <a:lnTo>
                    <a:pt x="0" y="7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2" name="Freeform 12068"/>
            <p:cNvSpPr>
              <a:spLocks noEditPoints="1"/>
            </p:cNvSpPr>
            <p:nvPr/>
          </p:nvSpPr>
          <p:spPr bwMode="auto">
            <a:xfrm>
              <a:off x="2329917" y="5703642"/>
              <a:ext cx="62278" cy="159153"/>
            </a:xfrm>
            <a:custGeom>
              <a:avLst/>
              <a:gdLst>
                <a:gd name="T0" fmla="*/ 21 w 27"/>
                <a:gd name="T1" fmla="*/ 69 h 69"/>
                <a:gd name="T2" fmla="*/ 21 w 27"/>
                <a:gd name="T3" fmla="*/ 69 h 69"/>
                <a:gd name="T4" fmla="*/ 27 w 27"/>
                <a:gd name="T5" fmla="*/ 69 h 69"/>
                <a:gd name="T6" fmla="*/ 27 w 27"/>
                <a:gd name="T7" fmla="*/ 69 h 69"/>
                <a:gd name="T8" fmla="*/ 21 w 27"/>
                <a:gd name="T9" fmla="*/ 69 h 69"/>
                <a:gd name="T10" fmla="*/ 0 w 27"/>
                <a:gd name="T11" fmla="*/ 0 h 69"/>
                <a:gd name="T12" fmla="*/ 0 w 27"/>
                <a:gd name="T13" fmla="*/ 7 h 69"/>
                <a:gd name="T14" fmla="*/ 0 w 27"/>
                <a:gd name="T15" fmla="*/ 7 h 69"/>
                <a:gd name="T16" fmla="*/ 7 w 27"/>
                <a:gd name="T17" fmla="*/ 0 h 69"/>
                <a:gd name="T18" fmla="*/ 0 w 27"/>
                <a:gd name="T1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69">
                  <a:moveTo>
                    <a:pt x="21" y="69"/>
                  </a:moveTo>
                  <a:lnTo>
                    <a:pt x="21" y="69"/>
                  </a:lnTo>
                  <a:lnTo>
                    <a:pt x="27" y="69"/>
                  </a:lnTo>
                  <a:lnTo>
                    <a:pt x="27" y="69"/>
                  </a:lnTo>
                  <a:lnTo>
                    <a:pt x="21" y="69"/>
                  </a:lnTo>
                  <a:moveTo>
                    <a:pt x="0" y="0"/>
                  </a:moveTo>
                  <a:lnTo>
                    <a:pt x="0" y="7"/>
                  </a:lnTo>
                  <a:lnTo>
                    <a:pt x="0" y="7"/>
                  </a:lnTo>
                  <a:lnTo>
                    <a:pt x="7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3" name="Freeform 12069"/>
            <p:cNvSpPr>
              <a:spLocks noEditPoints="1"/>
            </p:cNvSpPr>
            <p:nvPr/>
          </p:nvSpPr>
          <p:spPr bwMode="auto">
            <a:xfrm>
              <a:off x="-1692708" y="-978436"/>
              <a:ext cx="6977318" cy="8395846"/>
            </a:xfrm>
            <a:custGeom>
              <a:avLst/>
              <a:gdLst>
                <a:gd name="T0" fmla="*/ 374 w 444"/>
                <a:gd name="T1" fmla="*/ 476 h 534"/>
                <a:gd name="T2" fmla="*/ 335 w 444"/>
                <a:gd name="T3" fmla="*/ 429 h 534"/>
                <a:gd name="T4" fmla="*/ 388 w 444"/>
                <a:gd name="T5" fmla="*/ 362 h 534"/>
                <a:gd name="T6" fmla="*/ 443 w 444"/>
                <a:gd name="T7" fmla="*/ 388 h 534"/>
                <a:gd name="T8" fmla="*/ 374 w 444"/>
                <a:gd name="T9" fmla="*/ 476 h 534"/>
                <a:gd name="T10" fmla="*/ 388 w 444"/>
                <a:gd name="T11" fmla="*/ 361 h 534"/>
                <a:gd name="T12" fmla="*/ 388 w 444"/>
                <a:gd name="T13" fmla="*/ 361 h 534"/>
                <a:gd name="T14" fmla="*/ 334 w 444"/>
                <a:gd name="T15" fmla="*/ 429 h 534"/>
                <a:gd name="T16" fmla="*/ 334 w 444"/>
                <a:gd name="T17" fmla="*/ 429 h 534"/>
                <a:gd name="T18" fmla="*/ 374 w 444"/>
                <a:gd name="T19" fmla="*/ 477 h 534"/>
                <a:gd name="T20" fmla="*/ 374 w 444"/>
                <a:gd name="T21" fmla="*/ 477 h 534"/>
                <a:gd name="T22" fmla="*/ 444 w 444"/>
                <a:gd name="T23" fmla="*/ 388 h 534"/>
                <a:gd name="T24" fmla="*/ 444 w 444"/>
                <a:gd name="T25" fmla="*/ 388 h 534"/>
                <a:gd name="T26" fmla="*/ 388 w 444"/>
                <a:gd name="T27" fmla="*/ 361 h 534"/>
                <a:gd name="T28" fmla="*/ 388 w 444"/>
                <a:gd name="T29" fmla="*/ 361 h 534"/>
                <a:gd name="T30" fmla="*/ 0 w 444"/>
                <a:gd name="T31" fmla="*/ 311 h 534"/>
                <a:gd name="T32" fmla="*/ 0 w 444"/>
                <a:gd name="T33" fmla="*/ 316 h 534"/>
                <a:gd name="T34" fmla="*/ 2 w 444"/>
                <a:gd name="T35" fmla="*/ 323 h 534"/>
                <a:gd name="T36" fmla="*/ 61 w 444"/>
                <a:gd name="T37" fmla="*/ 422 h 534"/>
                <a:gd name="T38" fmla="*/ 159 w 444"/>
                <a:gd name="T39" fmla="*/ 473 h 534"/>
                <a:gd name="T40" fmla="*/ 147 w 444"/>
                <a:gd name="T41" fmla="*/ 532 h 534"/>
                <a:gd name="T42" fmla="*/ 0 w 444"/>
                <a:gd name="T43" fmla="*/ 447 h 534"/>
                <a:gd name="T44" fmla="*/ 0 w 444"/>
                <a:gd name="T45" fmla="*/ 448 h 534"/>
                <a:gd name="T46" fmla="*/ 19 w 444"/>
                <a:gd name="T47" fmla="*/ 467 h 534"/>
                <a:gd name="T48" fmla="*/ 147 w 444"/>
                <a:gd name="T49" fmla="*/ 533 h 534"/>
                <a:gd name="T50" fmla="*/ 147 w 444"/>
                <a:gd name="T51" fmla="*/ 534 h 534"/>
                <a:gd name="T52" fmla="*/ 160 w 444"/>
                <a:gd name="T53" fmla="*/ 472 h 534"/>
                <a:gd name="T54" fmla="*/ 160 w 444"/>
                <a:gd name="T55" fmla="*/ 472 h 534"/>
                <a:gd name="T56" fmla="*/ 3 w 444"/>
                <a:gd name="T57" fmla="*/ 323 h 534"/>
                <a:gd name="T58" fmla="*/ 0 w 444"/>
                <a:gd name="T59" fmla="*/ 311 h 534"/>
                <a:gd name="T60" fmla="*/ 0 w 444"/>
                <a:gd name="T61" fmla="*/ 224 h 534"/>
                <a:gd name="T62" fmla="*/ 0 w 444"/>
                <a:gd name="T63" fmla="*/ 228 h 534"/>
                <a:gd name="T64" fmla="*/ 1 w 444"/>
                <a:gd name="T65" fmla="*/ 225 h 534"/>
                <a:gd name="T66" fmla="*/ 1 w 444"/>
                <a:gd name="T67" fmla="*/ 225 h 534"/>
                <a:gd name="T68" fmla="*/ 0 w 444"/>
                <a:gd name="T69" fmla="*/ 224 h 534"/>
                <a:gd name="T70" fmla="*/ 135 w 444"/>
                <a:gd name="T71" fmla="*/ 74 h 534"/>
                <a:gd name="T72" fmla="*/ 115 w 444"/>
                <a:gd name="T73" fmla="*/ 16 h 534"/>
                <a:gd name="T74" fmla="*/ 133 w 444"/>
                <a:gd name="T75" fmla="*/ 10 h 534"/>
                <a:gd name="T76" fmla="*/ 203 w 444"/>
                <a:gd name="T77" fmla="*/ 1 h 534"/>
                <a:gd name="T78" fmla="*/ 428 w 444"/>
                <a:gd name="T79" fmla="*/ 124 h 534"/>
                <a:gd name="T80" fmla="*/ 377 w 444"/>
                <a:gd name="T81" fmla="*/ 157 h 534"/>
                <a:gd name="T82" fmla="*/ 279 w 444"/>
                <a:gd name="T83" fmla="*/ 77 h 534"/>
                <a:gd name="T84" fmla="*/ 203 w 444"/>
                <a:gd name="T85" fmla="*/ 62 h 534"/>
                <a:gd name="T86" fmla="*/ 149 w 444"/>
                <a:gd name="T87" fmla="*/ 69 h 534"/>
                <a:gd name="T88" fmla="*/ 135 w 444"/>
                <a:gd name="T89" fmla="*/ 74 h 534"/>
                <a:gd name="T90" fmla="*/ 202 w 444"/>
                <a:gd name="T91" fmla="*/ 0 h 534"/>
                <a:gd name="T92" fmla="*/ 133 w 444"/>
                <a:gd name="T93" fmla="*/ 9 h 534"/>
                <a:gd name="T94" fmla="*/ 114 w 444"/>
                <a:gd name="T95" fmla="*/ 15 h 534"/>
                <a:gd name="T96" fmla="*/ 113 w 444"/>
                <a:gd name="T97" fmla="*/ 15 h 534"/>
                <a:gd name="T98" fmla="*/ 134 w 444"/>
                <a:gd name="T99" fmla="*/ 75 h 534"/>
                <a:gd name="T100" fmla="*/ 135 w 444"/>
                <a:gd name="T101" fmla="*/ 75 h 534"/>
                <a:gd name="T102" fmla="*/ 149 w 444"/>
                <a:gd name="T103" fmla="*/ 70 h 534"/>
                <a:gd name="T104" fmla="*/ 203 w 444"/>
                <a:gd name="T105" fmla="*/ 63 h 534"/>
                <a:gd name="T106" fmla="*/ 376 w 444"/>
                <a:gd name="T107" fmla="*/ 158 h 534"/>
                <a:gd name="T108" fmla="*/ 376 w 444"/>
                <a:gd name="T109" fmla="*/ 159 h 534"/>
                <a:gd name="T110" fmla="*/ 429 w 444"/>
                <a:gd name="T111" fmla="*/ 125 h 534"/>
                <a:gd name="T112" fmla="*/ 429 w 444"/>
                <a:gd name="T113" fmla="*/ 124 h 534"/>
                <a:gd name="T114" fmla="*/ 301 w 444"/>
                <a:gd name="T115" fmla="*/ 19 h 534"/>
                <a:gd name="T116" fmla="*/ 202 w 444"/>
                <a:gd name="T117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44" h="534">
                  <a:moveTo>
                    <a:pt x="374" y="476"/>
                  </a:moveTo>
                  <a:cubicBezTo>
                    <a:pt x="335" y="429"/>
                    <a:pt x="335" y="429"/>
                    <a:pt x="335" y="429"/>
                  </a:cubicBezTo>
                  <a:cubicBezTo>
                    <a:pt x="358" y="410"/>
                    <a:pt x="375" y="388"/>
                    <a:pt x="388" y="362"/>
                  </a:cubicBezTo>
                  <a:cubicBezTo>
                    <a:pt x="443" y="388"/>
                    <a:pt x="443" y="388"/>
                    <a:pt x="443" y="388"/>
                  </a:cubicBezTo>
                  <a:cubicBezTo>
                    <a:pt x="427" y="422"/>
                    <a:pt x="403" y="452"/>
                    <a:pt x="374" y="476"/>
                  </a:cubicBezTo>
                  <a:moveTo>
                    <a:pt x="388" y="361"/>
                  </a:moveTo>
                  <a:cubicBezTo>
                    <a:pt x="388" y="361"/>
                    <a:pt x="388" y="361"/>
                    <a:pt x="388" y="361"/>
                  </a:cubicBezTo>
                  <a:cubicBezTo>
                    <a:pt x="375" y="387"/>
                    <a:pt x="357" y="410"/>
                    <a:pt x="334" y="429"/>
                  </a:cubicBezTo>
                  <a:cubicBezTo>
                    <a:pt x="334" y="429"/>
                    <a:pt x="334" y="429"/>
                    <a:pt x="334" y="429"/>
                  </a:cubicBezTo>
                  <a:cubicBezTo>
                    <a:pt x="374" y="477"/>
                    <a:pt x="374" y="477"/>
                    <a:pt x="374" y="477"/>
                  </a:cubicBezTo>
                  <a:cubicBezTo>
                    <a:pt x="374" y="477"/>
                    <a:pt x="374" y="477"/>
                    <a:pt x="374" y="477"/>
                  </a:cubicBezTo>
                  <a:cubicBezTo>
                    <a:pt x="403" y="453"/>
                    <a:pt x="427" y="422"/>
                    <a:pt x="444" y="388"/>
                  </a:cubicBezTo>
                  <a:cubicBezTo>
                    <a:pt x="444" y="388"/>
                    <a:pt x="444" y="388"/>
                    <a:pt x="444" y="388"/>
                  </a:cubicBezTo>
                  <a:cubicBezTo>
                    <a:pt x="388" y="361"/>
                    <a:pt x="388" y="361"/>
                    <a:pt x="388" y="361"/>
                  </a:cubicBezTo>
                  <a:cubicBezTo>
                    <a:pt x="388" y="361"/>
                    <a:pt x="388" y="361"/>
                    <a:pt x="388" y="361"/>
                  </a:cubicBezTo>
                  <a:moveTo>
                    <a:pt x="0" y="311"/>
                  </a:moveTo>
                  <a:cubicBezTo>
                    <a:pt x="0" y="316"/>
                    <a:pt x="0" y="316"/>
                    <a:pt x="0" y="316"/>
                  </a:cubicBezTo>
                  <a:cubicBezTo>
                    <a:pt x="1" y="318"/>
                    <a:pt x="1" y="321"/>
                    <a:pt x="2" y="323"/>
                  </a:cubicBezTo>
                  <a:cubicBezTo>
                    <a:pt x="12" y="361"/>
                    <a:pt x="33" y="395"/>
                    <a:pt x="61" y="422"/>
                  </a:cubicBezTo>
                  <a:cubicBezTo>
                    <a:pt x="89" y="447"/>
                    <a:pt x="123" y="465"/>
                    <a:pt x="159" y="473"/>
                  </a:cubicBezTo>
                  <a:cubicBezTo>
                    <a:pt x="147" y="532"/>
                    <a:pt x="147" y="532"/>
                    <a:pt x="147" y="532"/>
                  </a:cubicBezTo>
                  <a:cubicBezTo>
                    <a:pt x="88" y="520"/>
                    <a:pt x="37" y="489"/>
                    <a:pt x="0" y="447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6" y="454"/>
                    <a:pt x="12" y="461"/>
                    <a:pt x="19" y="467"/>
                  </a:cubicBezTo>
                  <a:cubicBezTo>
                    <a:pt x="55" y="500"/>
                    <a:pt x="99" y="523"/>
                    <a:pt x="147" y="533"/>
                  </a:cubicBezTo>
                  <a:cubicBezTo>
                    <a:pt x="147" y="534"/>
                    <a:pt x="147" y="534"/>
                    <a:pt x="147" y="534"/>
                  </a:cubicBezTo>
                  <a:cubicBezTo>
                    <a:pt x="160" y="472"/>
                    <a:pt x="160" y="472"/>
                    <a:pt x="160" y="472"/>
                  </a:cubicBezTo>
                  <a:cubicBezTo>
                    <a:pt x="160" y="472"/>
                    <a:pt x="160" y="472"/>
                    <a:pt x="160" y="472"/>
                  </a:cubicBezTo>
                  <a:cubicBezTo>
                    <a:pt x="83" y="456"/>
                    <a:pt x="23" y="399"/>
                    <a:pt x="3" y="323"/>
                  </a:cubicBezTo>
                  <a:cubicBezTo>
                    <a:pt x="2" y="319"/>
                    <a:pt x="1" y="315"/>
                    <a:pt x="0" y="311"/>
                  </a:cubicBezTo>
                  <a:moveTo>
                    <a:pt x="0" y="224"/>
                  </a:moveTo>
                  <a:cubicBezTo>
                    <a:pt x="0" y="228"/>
                    <a:pt x="0" y="228"/>
                    <a:pt x="0" y="228"/>
                  </a:cubicBezTo>
                  <a:cubicBezTo>
                    <a:pt x="0" y="227"/>
                    <a:pt x="0" y="226"/>
                    <a:pt x="1" y="225"/>
                  </a:cubicBezTo>
                  <a:cubicBezTo>
                    <a:pt x="1" y="225"/>
                    <a:pt x="1" y="225"/>
                    <a:pt x="1" y="225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135" y="74"/>
                  </a:moveTo>
                  <a:cubicBezTo>
                    <a:pt x="115" y="16"/>
                    <a:pt x="115" y="16"/>
                    <a:pt x="115" y="16"/>
                  </a:cubicBezTo>
                  <a:cubicBezTo>
                    <a:pt x="121" y="14"/>
                    <a:pt x="127" y="12"/>
                    <a:pt x="133" y="10"/>
                  </a:cubicBezTo>
                  <a:cubicBezTo>
                    <a:pt x="156" y="4"/>
                    <a:pt x="179" y="1"/>
                    <a:pt x="203" y="1"/>
                  </a:cubicBezTo>
                  <a:cubicBezTo>
                    <a:pt x="292" y="1"/>
                    <a:pt x="377" y="46"/>
                    <a:pt x="428" y="124"/>
                  </a:cubicBezTo>
                  <a:cubicBezTo>
                    <a:pt x="377" y="157"/>
                    <a:pt x="377" y="157"/>
                    <a:pt x="377" y="157"/>
                  </a:cubicBezTo>
                  <a:cubicBezTo>
                    <a:pt x="353" y="121"/>
                    <a:pt x="319" y="93"/>
                    <a:pt x="279" y="77"/>
                  </a:cubicBezTo>
                  <a:cubicBezTo>
                    <a:pt x="254" y="67"/>
                    <a:pt x="229" y="62"/>
                    <a:pt x="203" y="62"/>
                  </a:cubicBezTo>
                  <a:cubicBezTo>
                    <a:pt x="185" y="62"/>
                    <a:pt x="167" y="65"/>
                    <a:pt x="149" y="69"/>
                  </a:cubicBezTo>
                  <a:cubicBezTo>
                    <a:pt x="144" y="71"/>
                    <a:pt x="140" y="72"/>
                    <a:pt x="135" y="74"/>
                  </a:cubicBezTo>
                  <a:moveTo>
                    <a:pt x="202" y="0"/>
                  </a:moveTo>
                  <a:cubicBezTo>
                    <a:pt x="179" y="0"/>
                    <a:pt x="156" y="3"/>
                    <a:pt x="133" y="9"/>
                  </a:cubicBezTo>
                  <a:cubicBezTo>
                    <a:pt x="126" y="11"/>
                    <a:pt x="120" y="13"/>
                    <a:pt x="114" y="15"/>
                  </a:cubicBezTo>
                  <a:cubicBezTo>
                    <a:pt x="113" y="15"/>
                    <a:pt x="113" y="15"/>
                    <a:pt x="113" y="15"/>
                  </a:cubicBezTo>
                  <a:cubicBezTo>
                    <a:pt x="134" y="75"/>
                    <a:pt x="134" y="75"/>
                    <a:pt x="134" y="75"/>
                  </a:cubicBezTo>
                  <a:cubicBezTo>
                    <a:pt x="135" y="75"/>
                    <a:pt x="135" y="75"/>
                    <a:pt x="135" y="75"/>
                  </a:cubicBezTo>
                  <a:cubicBezTo>
                    <a:pt x="140" y="73"/>
                    <a:pt x="145" y="71"/>
                    <a:pt x="149" y="70"/>
                  </a:cubicBezTo>
                  <a:cubicBezTo>
                    <a:pt x="167" y="66"/>
                    <a:pt x="185" y="63"/>
                    <a:pt x="203" y="63"/>
                  </a:cubicBezTo>
                  <a:cubicBezTo>
                    <a:pt x="272" y="63"/>
                    <a:pt x="338" y="98"/>
                    <a:pt x="376" y="158"/>
                  </a:cubicBezTo>
                  <a:cubicBezTo>
                    <a:pt x="376" y="159"/>
                    <a:pt x="376" y="159"/>
                    <a:pt x="376" y="159"/>
                  </a:cubicBezTo>
                  <a:cubicBezTo>
                    <a:pt x="429" y="125"/>
                    <a:pt x="429" y="125"/>
                    <a:pt x="429" y="125"/>
                  </a:cubicBezTo>
                  <a:cubicBezTo>
                    <a:pt x="429" y="124"/>
                    <a:pt x="429" y="124"/>
                    <a:pt x="429" y="124"/>
                  </a:cubicBezTo>
                  <a:cubicBezTo>
                    <a:pt x="399" y="77"/>
                    <a:pt x="353" y="40"/>
                    <a:pt x="301" y="19"/>
                  </a:cubicBezTo>
                  <a:cubicBezTo>
                    <a:pt x="269" y="7"/>
                    <a:pt x="236" y="0"/>
                    <a:pt x="202" y="0"/>
                  </a:cubicBezTo>
                </a:path>
              </a:pathLst>
            </a:custGeom>
            <a:solidFill>
              <a:srgbClr val="F6FBFE">
                <a:alpha val="3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4" name="Freeform 12070"/>
            <p:cNvSpPr>
              <a:spLocks noEditPoints="1"/>
            </p:cNvSpPr>
            <p:nvPr/>
          </p:nvSpPr>
          <p:spPr bwMode="auto">
            <a:xfrm>
              <a:off x="3446288" y="294780"/>
              <a:ext cx="156845" cy="159153"/>
            </a:xfrm>
            <a:custGeom>
              <a:avLst/>
              <a:gdLst>
                <a:gd name="T0" fmla="*/ 5 w 10"/>
                <a:gd name="T1" fmla="*/ 10 h 10"/>
                <a:gd name="T2" fmla="*/ 0 w 10"/>
                <a:gd name="T3" fmla="*/ 5 h 10"/>
                <a:gd name="T4" fmla="*/ 5 w 10"/>
                <a:gd name="T5" fmla="*/ 1 h 10"/>
                <a:gd name="T6" fmla="*/ 9 w 10"/>
                <a:gd name="T7" fmla="*/ 5 h 10"/>
                <a:gd name="T8" fmla="*/ 5 w 10"/>
                <a:gd name="T9" fmla="*/ 10 h 10"/>
                <a:gd name="T10" fmla="*/ 5 w 10"/>
                <a:gd name="T11" fmla="*/ 0 h 10"/>
                <a:gd name="T12" fmla="*/ 0 w 10"/>
                <a:gd name="T13" fmla="*/ 5 h 10"/>
                <a:gd name="T14" fmla="*/ 5 w 10"/>
                <a:gd name="T15" fmla="*/ 10 h 10"/>
                <a:gd name="T16" fmla="*/ 10 w 10"/>
                <a:gd name="T17" fmla="*/ 5 h 10"/>
                <a:gd name="T18" fmla="*/ 5 w 10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0">
                  <a:moveTo>
                    <a:pt x="5" y="10"/>
                  </a:moveTo>
                  <a:cubicBezTo>
                    <a:pt x="2" y="10"/>
                    <a:pt x="0" y="8"/>
                    <a:pt x="0" y="5"/>
                  </a:cubicBezTo>
                  <a:cubicBezTo>
                    <a:pt x="0" y="3"/>
                    <a:pt x="2" y="1"/>
                    <a:pt x="5" y="1"/>
                  </a:cubicBezTo>
                  <a:cubicBezTo>
                    <a:pt x="7" y="1"/>
                    <a:pt x="9" y="3"/>
                    <a:pt x="9" y="5"/>
                  </a:cubicBezTo>
                  <a:cubicBezTo>
                    <a:pt x="9" y="8"/>
                    <a:pt x="7" y="10"/>
                    <a:pt x="5" y="10"/>
                  </a:cubicBezTo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ubicBezTo>
                    <a:pt x="8" y="10"/>
                    <a:pt x="10" y="8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5" name="Freeform 12071"/>
            <p:cNvSpPr>
              <a:spLocks noEditPoints="1"/>
            </p:cNvSpPr>
            <p:nvPr/>
          </p:nvSpPr>
          <p:spPr bwMode="auto">
            <a:xfrm>
              <a:off x="3367865" y="216357"/>
              <a:ext cx="313691" cy="94569"/>
            </a:xfrm>
            <a:custGeom>
              <a:avLst/>
              <a:gdLst>
                <a:gd name="T0" fmla="*/ 3 w 20"/>
                <a:gd name="T1" fmla="*/ 5 h 6"/>
                <a:gd name="T2" fmla="*/ 1 w 20"/>
                <a:gd name="T3" fmla="*/ 4 h 6"/>
                <a:gd name="T4" fmla="*/ 1 w 20"/>
                <a:gd name="T5" fmla="*/ 3 h 6"/>
                <a:gd name="T6" fmla="*/ 2 w 20"/>
                <a:gd name="T7" fmla="*/ 2 h 6"/>
                <a:gd name="T8" fmla="*/ 10 w 20"/>
                <a:gd name="T9" fmla="*/ 0 h 6"/>
                <a:gd name="T10" fmla="*/ 10 w 20"/>
                <a:gd name="T11" fmla="*/ 0 h 6"/>
                <a:gd name="T12" fmla="*/ 18 w 20"/>
                <a:gd name="T13" fmla="*/ 2 h 6"/>
                <a:gd name="T14" fmla="*/ 18 w 20"/>
                <a:gd name="T15" fmla="*/ 2 h 6"/>
                <a:gd name="T16" fmla="*/ 18 w 20"/>
                <a:gd name="T17" fmla="*/ 2 h 6"/>
                <a:gd name="T18" fmla="*/ 19 w 20"/>
                <a:gd name="T19" fmla="*/ 4 h 6"/>
                <a:gd name="T20" fmla="*/ 17 w 20"/>
                <a:gd name="T21" fmla="*/ 5 h 6"/>
                <a:gd name="T22" fmla="*/ 17 w 20"/>
                <a:gd name="T23" fmla="*/ 5 h 6"/>
                <a:gd name="T24" fmla="*/ 10 w 20"/>
                <a:gd name="T25" fmla="*/ 4 h 6"/>
                <a:gd name="T26" fmla="*/ 3 w 20"/>
                <a:gd name="T27" fmla="*/ 5 h 6"/>
                <a:gd name="T28" fmla="*/ 3 w 20"/>
                <a:gd name="T29" fmla="*/ 5 h 6"/>
                <a:gd name="T30" fmla="*/ 10 w 20"/>
                <a:gd name="T31" fmla="*/ 0 h 6"/>
                <a:gd name="T32" fmla="*/ 10 w 20"/>
                <a:gd name="T33" fmla="*/ 0 h 6"/>
                <a:gd name="T34" fmla="*/ 2 w 20"/>
                <a:gd name="T35" fmla="*/ 1 h 6"/>
                <a:gd name="T36" fmla="*/ 1 w 20"/>
                <a:gd name="T37" fmla="*/ 3 h 6"/>
                <a:gd name="T38" fmla="*/ 1 w 20"/>
                <a:gd name="T39" fmla="*/ 4 h 6"/>
                <a:gd name="T40" fmla="*/ 3 w 20"/>
                <a:gd name="T41" fmla="*/ 6 h 6"/>
                <a:gd name="T42" fmla="*/ 4 w 20"/>
                <a:gd name="T43" fmla="*/ 6 h 6"/>
                <a:gd name="T44" fmla="*/ 10 w 20"/>
                <a:gd name="T45" fmla="*/ 4 h 6"/>
                <a:gd name="T46" fmla="*/ 16 w 20"/>
                <a:gd name="T47" fmla="*/ 6 h 6"/>
                <a:gd name="T48" fmla="*/ 17 w 20"/>
                <a:gd name="T49" fmla="*/ 6 h 6"/>
                <a:gd name="T50" fmla="*/ 20 w 20"/>
                <a:gd name="T51" fmla="*/ 5 h 6"/>
                <a:gd name="T52" fmla="*/ 18 w 20"/>
                <a:gd name="T53" fmla="*/ 2 h 6"/>
                <a:gd name="T54" fmla="*/ 18 w 20"/>
                <a:gd name="T55" fmla="*/ 2 h 6"/>
                <a:gd name="T56" fmla="*/ 10 w 20"/>
                <a:gd name="T5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0" h="6">
                  <a:moveTo>
                    <a:pt x="3" y="5"/>
                  </a:moveTo>
                  <a:cubicBezTo>
                    <a:pt x="2" y="5"/>
                    <a:pt x="1" y="5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5" y="1"/>
                    <a:pt x="8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2"/>
                    <a:pt x="20" y="3"/>
                    <a:pt x="19" y="4"/>
                  </a:cubicBezTo>
                  <a:cubicBezTo>
                    <a:pt x="19" y="5"/>
                    <a:pt x="18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4" y="4"/>
                    <a:pt x="12" y="4"/>
                    <a:pt x="10" y="4"/>
                  </a:cubicBezTo>
                  <a:cubicBezTo>
                    <a:pt x="8" y="4"/>
                    <a:pt x="6" y="4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5" y="0"/>
                    <a:pt x="2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1" y="5"/>
                    <a:pt x="2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6" y="5"/>
                    <a:pt x="8" y="4"/>
                    <a:pt x="10" y="4"/>
                  </a:cubicBezTo>
                  <a:cubicBezTo>
                    <a:pt x="12" y="4"/>
                    <a:pt x="14" y="5"/>
                    <a:pt x="16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9" y="5"/>
                    <a:pt x="20" y="5"/>
                  </a:cubicBezTo>
                  <a:cubicBezTo>
                    <a:pt x="20" y="3"/>
                    <a:pt x="20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6" y="0"/>
                    <a:pt x="13" y="0"/>
                    <a:pt x="10" y="0"/>
                  </a:cubicBezTo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6" name="Freeform 12072"/>
            <p:cNvSpPr>
              <a:spLocks noEditPoints="1"/>
            </p:cNvSpPr>
            <p:nvPr/>
          </p:nvSpPr>
          <p:spPr bwMode="auto">
            <a:xfrm>
              <a:off x="3319427" y="121788"/>
              <a:ext cx="410566" cy="110714"/>
            </a:xfrm>
            <a:custGeom>
              <a:avLst/>
              <a:gdLst>
                <a:gd name="T0" fmla="*/ 3 w 26"/>
                <a:gd name="T1" fmla="*/ 7 h 7"/>
                <a:gd name="T2" fmla="*/ 2 w 26"/>
                <a:gd name="T3" fmla="*/ 7 h 7"/>
                <a:gd name="T4" fmla="*/ 1 w 26"/>
                <a:gd name="T5" fmla="*/ 5 h 7"/>
                <a:gd name="T6" fmla="*/ 2 w 26"/>
                <a:gd name="T7" fmla="*/ 3 h 7"/>
                <a:gd name="T8" fmla="*/ 13 w 26"/>
                <a:gd name="T9" fmla="*/ 0 h 7"/>
                <a:gd name="T10" fmla="*/ 25 w 26"/>
                <a:gd name="T11" fmla="*/ 4 h 7"/>
                <a:gd name="T12" fmla="*/ 26 w 26"/>
                <a:gd name="T13" fmla="*/ 5 h 7"/>
                <a:gd name="T14" fmla="*/ 24 w 26"/>
                <a:gd name="T15" fmla="*/ 7 h 7"/>
                <a:gd name="T16" fmla="*/ 24 w 26"/>
                <a:gd name="T17" fmla="*/ 7 h 7"/>
                <a:gd name="T18" fmla="*/ 23 w 26"/>
                <a:gd name="T19" fmla="*/ 6 h 7"/>
                <a:gd name="T20" fmla="*/ 13 w 26"/>
                <a:gd name="T21" fmla="*/ 4 h 7"/>
                <a:gd name="T22" fmla="*/ 4 w 26"/>
                <a:gd name="T23" fmla="*/ 6 h 7"/>
                <a:gd name="T24" fmla="*/ 3 w 26"/>
                <a:gd name="T25" fmla="*/ 7 h 7"/>
                <a:gd name="T26" fmla="*/ 13 w 26"/>
                <a:gd name="T27" fmla="*/ 0 h 7"/>
                <a:gd name="T28" fmla="*/ 1 w 26"/>
                <a:gd name="T29" fmla="*/ 3 h 7"/>
                <a:gd name="T30" fmla="*/ 1 w 26"/>
                <a:gd name="T31" fmla="*/ 5 h 7"/>
                <a:gd name="T32" fmla="*/ 2 w 26"/>
                <a:gd name="T33" fmla="*/ 7 h 7"/>
                <a:gd name="T34" fmla="*/ 3 w 26"/>
                <a:gd name="T35" fmla="*/ 7 h 7"/>
                <a:gd name="T36" fmla="*/ 4 w 26"/>
                <a:gd name="T37" fmla="*/ 7 h 7"/>
                <a:gd name="T38" fmla="*/ 13 w 26"/>
                <a:gd name="T39" fmla="*/ 4 h 7"/>
                <a:gd name="T40" fmla="*/ 22 w 26"/>
                <a:gd name="T41" fmla="*/ 7 h 7"/>
                <a:gd name="T42" fmla="*/ 24 w 26"/>
                <a:gd name="T43" fmla="*/ 7 h 7"/>
                <a:gd name="T44" fmla="*/ 25 w 26"/>
                <a:gd name="T45" fmla="*/ 7 h 7"/>
                <a:gd name="T46" fmla="*/ 26 w 26"/>
                <a:gd name="T47" fmla="*/ 5 h 7"/>
                <a:gd name="T48" fmla="*/ 25 w 26"/>
                <a:gd name="T49" fmla="*/ 3 h 7"/>
                <a:gd name="T50" fmla="*/ 13 w 26"/>
                <a:gd name="T5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" h="7">
                  <a:moveTo>
                    <a:pt x="3" y="7"/>
                  </a:moveTo>
                  <a:cubicBezTo>
                    <a:pt x="3" y="7"/>
                    <a:pt x="3" y="7"/>
                    <a:pt x="2" y="7"/>
                  </a:cubicBezTo>
                  <a:cubicBezTo>
                    <a:pt x="2" y="6"/>
                    <a:pt x="1" y="6"/>
                    <a:pt x="1" y="5"/>
                  </a:cubicBezTo>
                  <a:cubicBezTo>
                    <a:pt x="1" y="5"/>
                    <a:pt x="1" y="4"/>
                    <a:pt x="2" y="3"/>
                  </a:cubicBezTo>
                  <a:cubicBezTo>
                    <a:pt x="5" y="1"/>
                    <a:pt x="10" y="0"/>
                    <a:pt x="13" y="0"/>
                  </a:cubicBezTo>
                  <a:cubicBezTo>
                    <a:pt x="18" y="0"/>
                    <a:pt x="22" y="2"/>
                    <a:pt x="25" y="4"/>
                  </a:cubicBezTo>
                  <a:cubicBezTo>
                    <a:pt x="25" y="4"/>
                    <a:pt x="26" y="4"/>
                    <a:pt x="26" y="5"/>
                  </a:cubicBezTo>
                  <a:cubicBezTo>
                    <a:pt x="26" y="6"/>
                    <a:pt x="25" y="6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3" y="7"/>
                    <a:pt x="23" y="7"/>
                    <a:pt x="23" y="6"/>
                  </a:cubicBezTo>
                  <a:cubicBezTo>
                    <a:pt x="21" y="5"/>
                    <a:pt x="17" y="4"/>
                    <a:pt x="13" y="4"/>
                  </a:cubicBezTo>
                  <a:cubicBezTo>
                    <a:pt x="11" y="4"/>
                    <a:pt x="6" y="4"/>
                    <a:pt x="4" y="6"/>
                  </a:cubicBezTo>
                  <a:cubicBezTo>
                    <a:pt x="4" y="7"/>
                    <a:pt x="3" y="7"/>
                    <a:pt x="3" y="7"/>
                  </a:cubicBezTo>
                  <a:moveTo>
                    <a:pt x="13" y="0"/>
                  </a:moveTo>
                  <a:cubicBezTo>
                    <a:pt x="10" y="0"/>
                    <a:pt x="5" y="0"/>
                    <a:pt x="1" y="3"/>
                  </a:cubicBezTo>
                  <a:cubicBezTo>
                    <a:pt x="1" y="4"/>
                    <a:pt x="0" y="4"/>
                    <a:pt x="1" y="5"/>
                  </a:cubicBezTo>
                  <a:cubicBezTo>
                    <a:pt x="1" y="6"/>
                    <a:pt x="1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6" y="5"/>
                    <a:pt x="9" y="4"/>
                    <a:pt x="13" y="4"/>
                  </a:cubicBezTo>
                  <a:cubicBezTo>
                    <a:pt x="17" y="4"/>
                    <a:pt x="20" y="5"/>
                    <a:pt x="22" y="7"/>
                  </a:cubicBezTo>
                  <a:cubicBezTo>
                    <a:pt x="23" y="7"/>
                    <a:pt x="23" y="7"/>
                    <a:pt x="24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6" y="6"/>
                    <a:pt x="26" y="5"/>
                  </a:cubicBezTo>
                  <a:cubicBezTo>
                    <a:pt x="26" y="4"/>
                    <a:pt x="26" y="4"/>
                    <a:pt x="25" y="3"/>
                  </a:cubicBezTo>
                  <a:cubicBezTo>
                    <a:pt x="22" y="1"/>
                    <a:pt x="18" y="0"/>
                    <a:pt x="13" y="0"/>
                  </a:cubicBezTo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7" name="Freeform 12073"/>
            <p:cNvSpPr>
              <a:spLocks noEditPoints="1"/>
            </p:cNvSpPr>
            <p:nvPr/>
          </p:nvSpPr>
          <p:spPr bwMode="auto">
            <a:xfrm>
              <a:off x="3289442" y="29526"/>
              <a:ext cx="470536" cy="124554"/>
            </a:xfrm>
            <a:custGeom>
              <a:avLst/>
              <a:gdLst>
                <a:gd name="T0" fmla="*/ 2 w 30"/>
                <a:gd name="T1" fmla="*/ 7 h 8"/>
                <a:gd name="T2" fmla="*/ 2 w 30"/>
                <a:gd name="T3" fmla="*/ 7 h 8"/>
                <a:gd name="T4" fmla="*/ 1 w 30"/>
                <a:gd name="T5" fmla="*/ 5 h 8"/>
                <a:gd name="T6" fmla="*/ 1 w 30"/>
                <a:gd name="T7" fmla="*/ 4 h 8"/>
                <a:gd name="T8" fmla="*/ 15 w 30"/>
                <a:gd name="T9" fmla="*/ 0 h 8"/>
                <a:gd name="T10" fmla="*/ 15 w 30"/>
                <a:gd name="T11" fmla="*/ 0 h 8"/>
                <a:gd name="T12" fmla="*/ 28 w 30"/>
                <a:gd name="T13" fmla="*/ 4 h 8"/>
                <a:gd name="T14" fmla="*/ 29 w 30"/>
                <a:gd name="T15" fmla="*/ 5 h 8"/>
                <a:gd name="T16" fmla="*/ 28 w 30"/>
                <a:gd name="T17" fmla="*/ 7 h 8"/>
                <a:gd name="T18" fmla="*/ 27 w 30"/>
                <a:gd name="T19" fmla="*/ 7 h 8"/>
                <a:gd name="T20" fmla="*/ 26 w 30"/>
                <a:gd name="T21" fmla="*/ 7 h 8"/>
                <a:gd name="T22" fmla="*/ 15 w 30"/>
                <a:gd name="T23" fmla="*/ 4 h 8"/>
                <a:gd name="T24" fmla="*/ 15 w 30"/>
                <a:gd name="T25" fmla="*/ 4 h 8"/>
                <a:gd name="T26" fmla="*/ 4 w 30"/>
                <a:gd name="T27" fmla="*/ 7 h 8"/>
                <a:gd name="T28" fmla="*/ 2 w 30"/>
                <a:gd name="T29" fmla="*/ 7 h 8"/>
                <a:gd name="T30" fmla="*/ 15 w 30"/>
                <a:gd name="T31" fmla="*/ 0 h 8"/>
                <a:gd name="T32" fmla="*/ 1 w 30"/>
                <a:gd name="T33" fmla="*/ 3 h 8"/>
                <a:gd name="T34" fmla="*/ 0 w 30"/>
                <a:gd name="T35" fmla="*/ 5 h 8"/>
                <a:gd name="T36" fmla="*/ 2 w 30"/>
                <a:gd name="T37" fmla="*/ 7 h 8"/>
                <a:gd name="T38" fmla="*/ 3 w 30"/>
                <a:gd name="T39" fmla="*/ 8 h 8"/>
                <a:gd name="T40" fmla="*/ 4 w 30"/>
                <a:gd name="T41" fmla="*/ 7 h 8"/>
                <a:gd name="T42" fmla="*/ 15 w 30"/>
                <a:gd name="T43" fmla="*/ 4 h 8"/>
                <a:gd name="T44" fmla="*/ 15 w 30"/>
                <a:gd name="T45" fmla="*/ 4 h 8"/>
                <a:gd name="T46" fmla="*/ 26 w 30"/>
                <a:gd name="T47" fmla="*/ 7 h 8"/>
                <a:gd name="T48" fmla="*/ 27 w 30"/>
                <a:gd name="T49" fmla="*/ 7 h 8"/>
                <a:gd name="T50" fmla="*/ 28 w 30"/>
                <a:gd name="T51" fmla="*/ 7 h 8"/>
                <a:gd name="T52" fmla="*/ 30 w 30"/>
                <a:gd name="T53" fmla="*/ 5 h 8"/>
                <a:gd name="T54" fmla="*/ 28 w 30"/>
                <a:gd name="T55" fmla="*/ 3 h 8"/>
                <a:gd name="T56" fmla="*/ 15 w 30"/>
                <a:gd name="T57" fmla="*/ 0 h 8"/>
                <a:gd name="T58" fmla="*/ 15 w 30"/>
                <a:gd name="T5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0" h="8"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1" y="6"/>
                    <a:pt x="1" y="5"/>
                  </a:cubicBezTo>
                  <a:cubicBezTo>
                    <a:pt x="1" y="5"/>
                    <a:pt x="1" y="4"/>
                    <a:pt x="1" y="4"/>
                  </a:cubicBezTo>
                  <a:cubicBezTo>
                    <a:pt x="5" y="1"/>
                    <a:pt x="11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0"/>
                    <a:pt x="25" y="1"/>
                    <a:pt x="28" y="4"/>
                  </a:cubicBezTo>
                  <a:cubicBezTo>
                    <a:pt x="29" y="4"/>
                    <a:pt x="29" y="4"/>
                    <a:pt x="29" y="5"/>
                  </a:cubicBezTo>
                  <a:cubicBezTo>
                    <a:pt x="29" y="6"/>
                    <a:pt x="29" y="6"/>
                    <a:pt x="28" y="7"/>
                  </a:cubicBezTo>
                  <a:cubicBezTo>
                    <a:pt x="28" y="7"/>
                    <a:pt x="28" y="7"/>
                    <a:pt x="27" y="7"/>
                  </a:cubicBezTo>
                  <a:cubicBezTo>
                    <a:pt x="27" y="7"/>
                    <a:pt x="27" y="7"/>
                    <a:pt x="26" y="7"/>
                  </a:cubicBezTo>
                  <a:cubicBezTo>
                    <a:pt x="24" y="5"/>
                    <a:pt x="19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1" y="4"/>
                    <a:pt x="7" y="4"/>
                    <a:pt x="4" y="7"/>
                  </a:cubicBezTo>
                  <a:cubicBezTo>
                    <a:pt x="3" y="7"/>
                    <a:pt x="3" y="7"/>
                    <a:pt x="2" y="7"/>
                  </a:cubicBezTo>
                  <a:moveTo>
                    <a:pt x="15" y="0"/>
                  </a:moveTo>
                  <a:cubicBezTo>
                    <a:pt x="11" y="0"/>
                    <a:pt x="5" y="0"/>
                    <a:pt x="1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1" y="7"/>
                    <a:pt x="2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4" y="7"/>
                    <a:pt x="4" y="7"/>
                  </a:cubicBezTo>
                  <a:cubicBezTo>
                    <a:pt x="7" y="5"/>
                    <a:pt x="11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9" y="4"/>
                    <a:pt x="23" y="5"/>
                    <a:pt x="26" y="7"/>
                  </a:cubicBezTo>
                  <a:cubicBezTo>
                    <a:pt x="26" y="7"/>
                    <a:pt x="27" y="7"/>
                    <a:pt x="27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9" y="7"/>
                    <a:pt x="30" y="6"/>
                    <a:pt x="30" y="5"/>
                  </a:cubicBezTo>
                  <a:cubicBezTo>
                    <a:pt x="30" y="4"/>
                    <a:pt x="29" y="4"/>
                    <a:pt x="28" y="3"/>
                  </a:cubicBezTo>
                  <a:cubicBezTo>
                    <a:pt x="25" y="1"/>
                    <a:pt x="20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8" name="Freeform 12074"/>
            <p:cNvSpPr>
              <a:spLocks noEditPoints="1"/>
            </p:cNvSpPr>
            <p:nvPr/>
          </p:nvSpPr>
          <p:spPr bwMode="auto">
            <a:xfrm>
              <a:off x="743010" y="548501"/>
              <a:ext cx="502828" cy="502828"/>
            </a:xfrm>
            <a:custGeom>
              <a:avLst/>
              <a:gdLst>
                <a:gd name="T0" fmla="*/ 11 w 32"/>
                <a:gd name="T1" fmla="*/ 16 h 32"/>
                <a:gd name="T2" fmla="*/ 20 w 32"/>
                <a:gd name="T3" fmla="*/ 12 h 32"/>
                <a:gd name="T4" fmla="*/ 16 w 32"/>
                <a:gd name="T5" fmla="*/ 21 h 32"/>
                <a:gd name="T6" fmla="*/ 10 w 32"/>
                <a:gd name="T7" fmla="*/ 16 h 32"/>
                <a:gd name="T8" fmla="*/ 22 w 32"/>
                <a:gd name="T9" fmla="*/ 16 h 32"/>
                <a:gd name="T10" fmla="*/ 16 w 32"/>
                <a:gd name="T11" fmla="*/ 10 h 32"/>
                <a:gd name="T12" fmla="*/ 11 w 32"/>
                <a:gd name="T13" fmla="*/ 6 h 32"/>
                <a:gd name="T14" fmla="*/ 13 w 32"/>
                <a:gd name="T15" fmla="*/ 5 h 32"/>
                <a:gd name="T16" fmla="*/ 19 w 32"/>
                <a:gd name="T17" fmla="*/ 1 h 32"/>
                <a:gd name="T18" fmla="*/ 19 w 32"/>
                <a:gd name="T19" fmla="*/ 5 h 32"/>
                <a:gd name="T20" fmla="*/ 22 w 32"/>
                <a:gd name="T21" fmla="*/ 6 h 32"/>
                <a:gd name="T22" fmla="*/ 28 w 32"/>
                <a:gd name="T23" fmla="*/ 7 h 32"/>
                <a:gd name="T24" fmla="*/ 26 w 32"/>
                <a:gd name="T25" fmla="*/ 10 h 32"/>
                <a:gd name="T26" fmla="*/ 28 w 32"/>
                <a:gd name="T27" fmla="*/ 13 h 32"/>
                <a:gd name="T28" fmla="*/ 31 w 32"/>
                <a:gd name="T29" fmla="*/ 14 h 32"/>
                <a:gd name="T30" fmla="*/ 28 w 32"/>
                <a:gd name="T31" fmla="*/ 19 h 32"/>
                <a:gd name="T32" fmla="*/ 27 w 32"/>
                <a:gd name="T33" fmla="*/ 22 h 32"/>
                <a:gd name="T34" fmla="*/ 29 w 32"/>
                <a:gd name="T35" fmla="*/ 25 h 32"/>
                <a:gd name="T36" fmla="*/ 23 w 32"/>
                <a:gd name="T37" fmla="*/ 26 h 32"/>
                <a:gd name="T38" fmla="*/ 20 w 32"/>
                <a:gd name="T39" fmla="*/ 28 h 32"/>
                <a:gd name="T40" fmla="*/ 19 w 32"/>
                <a:gd name="T41" fmla="*/ 31 h 32"/>
                <a:gd name="T42" fmla="*/ 14 w 32"/>
                <a:gd name="T43" fmla="*/ 28 h 32"/>
                <a:gd name="T44" fmla="*/ 11 w 32"/>
                <a:gd name="T45" fmla="*/ 27 h 32"/>
                <a:gd name="T46" fmla="*/ 8 w 32"/>
                <a:gd name="T47" fmla="*/ 28 h 32"/>
                <a:gd name="T48" fmla="*/ 6 w 32"/>
                <a:gd name="T49" fmla="*/ 22 h 32"/>
                <a:gd name="T50" fmla="*/ 5 w 32"/>
                <a:gd name="T51" fmla="*/ 19 h 32"/>
                <a:gd name="T52" fmla="*/ 1 w 32"/>
                <a:gd name="T53" fmla="*/ 18 h 32"/>
                <a:gd name="T54" fmla="*/ 5 w 32"/>
                <a:gd name="T55" fmla="*/ 13 h 32"/>
                <a:gd name="T56" fmla="*/ 5 w 32"/>
                <a:gd name="T57" fmla="*/ 12 h 32"/>
                <a:gd name="T58" fmla="*/ 6 w 32"/>
                <a:gd name="T59" fmla="*/ 10 h 32"/>
                <a:gd name="T60" fmla="*/ 8 w 32"/>
                <a:gd name="T61" fmla="*/ 4 h 32"/>
                <a:gd name="T62" fmla="*/ 20 w 32"/>
                <a:gd name="T63" fmla="*/ 0 h 32"/>
                <a:gd name="T64" fmla="*/ 13 w 32"/>
                <a:gd name="T65" fmla="*/ 4 h 32"/>
                <a:gd name="T66" fmla="*/ 7 w 32"/>
                <a:gd name="T67" fmla="*/ 3 h 32"/>
                <a:gd name="T68" fmla="*/ 5 w 32"/>
                <a:gd name="T69" fmla="*/ 10 h 32"/>
                <a:gd name="T70" fmla="*/ 4 w 32"/>
                <a:gd name="T71" fmla="*/ 12 h 32"/>
                <a:gd name="T72" fmla="*/ 0 w 32"/>
                <a:gd name="T73" fmla="*/ 19 h 32"/>
                <a:gd name="T74" fmla="*/ 5 w 32"/>
                <a:gd name="T75" fmla="*/ 22 h 32"/>
                <a:gd name="T76" fmla="*/ 8 w 32"/>
                <a:gd name="T77" fmla="*/ 30 h 32"/>
                <a:gd name="T78" fmla="*/ 13 w 32"/>
                <a:gd name="T79" fmla="*/ 28 h 32"/>
                <a:gd name="T80" fmla="*/ 20 w 32"/>
                <a:gd name="T81" fmla="*/ 32 h 32"/>
                <a:gd name="T82" fmla="*/ 23 w 32"/>
                <a:gd name="T83" fmla="*/ 28 h 32"/>
                <a:gd name="T84" fmla="*/ 30 w 32"/>
                <a:gd name="T85" fmla="*/ 25 h 32"/>
                <a:gd name="T86" fmla="*/ 29 w 32"/>
                <a:gd name="T87" fmla="*/ 20 h 32"/>
                <a:gd name="T88" fmla="*/ 32 w 32"/>
                <a:gd name="T89" fmla="*/ 13 h 32"/>
                <a:gd name="T90" fmla="*/ 28 w 32"/>
                <a:gd name="T91" fmla="*/ 10 h 32"/>
                <a:gd name="T92" fmla="*/ 25 w 32"/>
                <a:gd name="T93" fmla="*/ 3 h 32"/>
                <a:gd name="T94" fmla="*/ 20 w 32"/>
                <a:gd name="T95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" h="32">
                  <a:moveTo>
                    <a:pt x="16" y="21"/>
                  </a:moveTo>
                  <a:cubicBezTo>
                    <a:pt x="13" y="21"/>
                    <a:pt x="11" y="19"/>
                    <a:pt x="11" y="16"/>
                  </a:cubicBezTo>
                  <a:cubicBezTo>
                    <a:pt x="11" y="13"/>
                    <a:pt x="13" y="11"/>
                    <a:pt x="16" y="11"/>
                  </a:cubicBezTo>
                  <a:cubicBezTo>
                    <a:pt x="18" y="11"/>
                    <a:pt x="19" y="11"/>
                    <a:pt x="20" y="12"/>
                  </a:cubicBezTo>
                  <a:cubicBezTo>
                    <a:pt x="21" y="13"/>
                    <a:pt x="21" y="15"/>
                    <a:pt x="21" y="16"/>
                  </a:cubicBezTo>
                  <a:cubicBezTo>
                    <a:pt x="21" y="19"/>
                    <a:pt x="19" y="21"/>
                    <a:pt x="16" y="21"/>
                  </a:cubicBezTo>
                  <a:moveTo>
                    <a:pt x="16" y="10"/>
                  </a:moveTo>
                  <a:cubicBezTo>
                    <a:pt x="13" y="10"/>
                    <a:pt x="10" y="13"/>
                    <a:pt x="10" y="16"/>
                  </a:cubicBezTo>
                  <a:cubicBezTo>
                    <a:pt x="10" y="20"/>
                    <a:pt x="13" y="22"/>
                    <a:pt x="16" y="22"/>
                  </a:cubicBezTo>
                  <a:cubicBezTo>
                    <a:pt x="20" y="22"/>
                    <a:pt x="22" y="20"/>
                    <a:pt x="22" y="16"/>
                  </a:cubicBezTo>
                  <a:cubicBezTo>
                    <a:pt x="22" y="14"/>
                    <a:pt x="22" y="13"/>
                    <a:pt x="21" y="12"/>
                  </a:cubicBezTo>
                  <a:cubicBezTo>
                    <a:pt x="20" y="10"/>
                    <a:pt x="18" y="10"/>
                    <a:pt x="16" y="10"/>
                  </a:cubicBezTo>
                  <a:moveTo>
                    <a:pt x="10" y="6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0" y="5"/>
                    <a:pt x="21" y="5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2"/>
                    <a:pt x="27" y="12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20"/>
                    <a:pt x="28" y="21"/>
                    <a:pt x="27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2" y="27"/>
                    <a:pt x="21" y="27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7"/>
                    <a:pt x="12" y="27"/>
                    <a:pt x="11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1"/>
                    <a:pt x="5" y="20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1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6"/>
                    <a:pt x="10" y="6"/>
                    <a:pt x="10" y="6"/>
                  </a:cubicBezTo>
                  <a:moveTo>
                    <a:pt x="20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1" y="4"/>
                    <a:pt x="10" y="5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1"/>
                    <a:pt x="4" y="11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1"/>
                    <a:pt x="5" y="21"/>
                    <a:pt x="5" y="22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2" y="28"/>
                    <a:pt x="13" y="28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8"/>
                    <a:pt x="22" y="28"/>
                    <a:pt x="23" y="28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9" y="21"/>
                    <a:pt x="29" y="21"/>
                    <a:pt x="29" y="20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4"/>
                    <a:pt x="21" y="4"/>
                    <a:pt x="20" y="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9" name="Freeform 12075"/>
            <p:cNvSpPr>
              <a:spLocks/>
            </p:cNvSpPr>
            <p:nvPr/>
          </p:nvSpPr>
          <p:spPr bwMode="auto">
            <a:xfrm>
              <a:off x="4357375" y="1475734"/>
              <a:ext cx="472844" cy="235268"/>
            </a:xfrm>
            <a:custGeom>
              <a:avLst/>
              <a:gdLst>
                <a:gd name="T0" fmla="*/ 205 w 205"/>
                <a:gd name="T1" fmla="*/ 0 h 102"/>
                <a:gd name="T2" fmla="*/ 0 w 205"/>
                <a:gd name="T3" fmla="*/ 95 h 102"/>
                <a:gd name="T4" fmla="*/ 7 w 205"/>
                <a:gd name="T5" fmla="*/ 102 h 102"/>
                <a:gd name="T6" fmla="*/ 205 w 205"/>
                <a:gd name="T7" fmla="*/ 7 h 102"/>
                <a:gd name="T8" fmla="*/ 205 w 205"/>
                <a:gd name="T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102">
                  <a:moveTo>
                    <a:pt x="205" y="0"/>
                  </a:moveTo>
                  <a:lnTo>
                    <a:pt x="0" y="95"/>
                  </a:lnTo>
                  <a:lnTo>
                    <a:pt x="7" y="102"/>
                  </a:lnTo>
                  <a:lnTo>
                    <a:pt x="205" y="7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30" name="Freeform 12076"/>
            <p:cNvSpPr>
              <a:spLocks/>
            </p:cNvSpPr>
            <p:nvPr/>
          </p:nvSpPr>
          <p:spPr bwMode="auto">
            <a:xfrm>
              <a:off x="4357375" y="1475734"/>
              <a:ext cx="472844" cy="235268"/>
            </a:xfrm>
            <a:custGeom>
              <a:avLst/>
              <a:gdLst>
                <a:gd name="T0" fmla="*/ 205 w 205"/>
                <a:gd name="T1" fmla="*/ 0 h 102"/>
                <a:gd name="T2" fmla="*/ 0 w 205"/>
                <a:gd name="T3" fmla="*/ 95 h 102"/>
                <a:gd name="T4" fmla="*/ 7 w 205"/>
                <a:gd name="T5" fmla="*/ 102 h 102"/>
                <a:gd name="T6" fmla="*/ 205 w 205"/>
                <a:gd name="T7" fmla="*/ 7 h 102"/>
                <a:gd name="T8" fmla="*/ 205 w 205"/>
                <a:gd name="T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102">
                  <a:moveTo>
                    <a:pt x="205" y="0"/>
                  </a:moveTo>
                  <a:lnTo>
                    <a:pt x="0" y="95"/>
                  </a:lnTo>
                  <a:lnTo>
                    <a:pt x="7" y="102"/>
                  </a:lnTo>
                  <a:lnTo>
                    <a:pt x="205" y="7"/>
                  </a:lnTo>
                  <a:lnTo>
                    <a:pt x="20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31" name="Freeform 12077"/>
            <p:cNvSpPr>
              <a:spLocks noEditPoints="1"/>
            </p:cNvSpPr>
            <p:nvPr/>
          </p:nvSpPr>
          <p:spPr bwMode="auto">
            <a:xfrm>
              <a:off x="-922320" y="327072"/>
              <a:ext cx="532814" cy="205284"/>
            </a:xfrm>
            <a:custGeom>
              <a:avLst/>
              <a:gdLst>
                <a:gd name="T0" fmla="*/ 5 w 34"/>
                <a:gd name="T1" fmla="*/ 8 h 13"/>
                <a:gd name="T2" fmla="*/ 4 w 34"/>
                <a:gd name="T3" fmla="*/ 7 h 13"/>
                <a:gd name="T4" fmla="*/ 5 w 34"/>
                <a:gd name="T5" fmla="*/ 7 h 13"/>
                <a:gd name="T6" fmla="*/ 14 w 34"/>
                <a:gd name="T7" fmla="*/ 7 h 13"/>
                <a:gd name="T8" fmla="*/ 14 w 34"/>
                <a:gd name="T9" fmla="*/ 7 h 13"/>
                <a:gd name="T10" fmla="*/ 14 w 34"/>
                <a:gd name="T11" fmla="*/ 8 h 13"/>
                <a:gd name="T12" fmla="*/ 5 w 34"/>
                <a:gd name="T13" fmla="*/ 8 h 13"/>
                <a:gd name="T14" fmla="*/ 14 w 34"/>
                <a:gd name="T15" fmla="*/ 6 h 13"/>
                <a:gd name="T16" fmla="*/ 5 w 34"/>
                <a:gd name="T17" fmla="*/ 6 h 13"/>
                <a:gd name="T18" fmla="*/ 4 w 34"/>
                <a:gd name="T19" fmla="*/ 7 h 13"/>
                <a:gd name="T20" fmla="*/ 5 w 34"/>
                <a:gd name="T21" fmla="*/ 9 h 13"/>
                <a:gd name="T22" fmla="*/ 14 w 34"/>
                <a:gd name="T23" fmla="*/ 9 h 13"/>
                <a:gd name="T24" fmla="*/ 15 w 34"/>
                <a:gd name="T25" fmla="*/ 7 h 13"/>
                <a:gd name="T26" fmla="*/ 14 w 34"/>
                <a:gd name="T27" fmla="*/ 6 h 13"/>
                <a:gd name="T28" fmla="*/ 25 w 34"/>
                <a:gd name="T29" fmla="*/ 8 h 13"/>
                <a:gd name="T30" fmla="*/ 25 w 34"/>
                <a:gd name="T31" fmla="*/ 8 h 13"/>
                <a:gd name="T32" fmla="*/ 25 w 34"/>
                <a:gd name="T33" fmla="*/ 6 h 13"/>
                <a:gd name="T34" fmla="*/ 25 w 34"/>
                <a:gd name="T35" fmla="*/ 6 h 13"/>
                <a:gd name="T36" fmla="*/ 25 w 34"/>
                <a:gd name="T37" fmla="*/ 6 h 13"/>
                <a:gd name="T38" fmla="*/ 30 w 34"/>
                <a:gd name="T39" fmla="*/ 6 h 13"/>
                <a:gd name="T40" fmla="*/ 31 w 34"/>
                <a:gd name="T41" fmla="*/ 6 h 13"/>
                <a:gd name="T42" fmla="*/ 31 w 34"/>
                <a:gd name="T43" fmla="*/ 8 h 13"/>
                <a:gd name="T44" fmla="*/ 30 w 34"/>
                <a:gd name="T45" fmla="*/ 8 h 13"/>
                <a:gd name="T46" fmla="*/ 25 w 34"/>
                <a:gd name="T47" fmla="*/ 8 h 13"/>
                <a:gd name="T48" fmla="*/ 30 w 34"/>
                <a:gd name="T49" fmla="*/ 5 h 13"/>
                <a:gd name="T50" fmla="*/ 25 w 34"/>
                <a:gd name="T51" fmla="*/ 5 h 13"/>
                <a:gd name="T52" fmla="*/ 25 w 34"/>
                <a:gd name="T53" fmla="*/ 6 h 13"/>
                <a:gd name="T54" fmla="*/ 24 w 34"/>
                <a:gd name="T55" fmla="*/ 6 h 13"/>
                <a:gd name="T56" fmla="*/ 24 w 34"/>
                <a:gd name="T57" fmla="*/ 8 h 13"/>
                <a:gd name="T58" fmla="*/ 25 w 34"/>
                <a:gd name="T59" fmla="*/ 9 h 13"/>
                <a:gd name="T60" fmla="*/ 30 w 34"/>
                <a:gd name="T61" fmla="*/ 9 h 13"/>
                <a:gd name="T62" fmla="*/ 31 w 34"/>
                <a:gd name="T63" fmla="*/ 8 h 13"/>
                <a:gd name="T64" fmla="*/ 31 w 34"/>
                <a:gd name="T65" fmla="*/ 6 h 13"/>
                <a:gd name="T66" fmla="*/ 30 w 34"/>
                <a:gd name="T67" fmla="*/ 5 h 13"/>
                <a:gd name="T68" fmla="*/ 20 w 34"/>
                <a:gd name="T69" fmla="*/ 0 h 13"/>
                <a:gd name="T70" fmla="*/ 17 w 34"/>
                <a:gd name="T71" fmla="*/ 0 h 13"/>
                <a:gd name="T72" fmla="*/ 18 w 34"/>
                <a:gd name="T73" fmla="*/ 1 h 13"/>
                <a:gd name="T74" fmla="*/ 19 w 34"/>
                <a:gd name="T75" fmla="*/ 1 h 13"/>
                <a:gd name="T76" fmla="*/ 20 w 34"/>
                <a:gd name="T77" fmla="*/ 0 h 13"/>
                <a:gd name="T78" fmla="*/ 30 w 34"/>
                <a:gd name="T79" fmla="*/ 0 h 13"/>
                <a:gd name="T80" fmla="*/ 20 w 34"/>
                <a:gd name="T81" fmla="*/ 0 h 13"/>
                <a:gd name="T82" fmla="*/ 20 w 34"/>
                <a:gd name="T83" fmla="*/ 1 h 13"/>
                <a:gd name="T84" fmla="*/ 30 w 34"/>
                <a:gd name="T85" fmla="*/ 1 h 13"/>
                <a:gd name="T86" fmla="*/ 33 w 34"/>
                <a:gd name="T87" fmla="*/ 4 h 13"/>
                <a:gd name="T88" fmla="*/ 33 w 34"/>
                <a:gd name="T89" fmla="*/ 9 h 13"/>
                <a:gd name="T90" fmla="*/ 30 w 34"/>
                <a:gd name="T91" fmla="*/ 13 h 13"/>
                <a:gd name="T92" fmla="*/ 4 w 34"/>
                <a:gd name="T93" fmla="*/ 13 h 13"/>
                <a:gd name="T94" fmla="*/ 1 w 34"/>
                <a:gd name="T95" fmla="*/ 9 h 13"/>
                <a:gd name="T96" fmla="*/ 1 w 34"/>
                <a:gd name="T97" fmla="*/ 4 h 13"/>
                <a:gd name="T98" fmla="*/ 4 w 34"/>
                <a:gd name="T99" fmla="*/ 1 h 13"/>
                <a:gd name="T100" fmla="*/ 17 w 34"/>
                <a:gd name="T101" fmla="*/ 1 h 13"/>
                <a:gd name="T102" fmla="*/ 17 w 34"/>
                <a:gd name="T103" fmla="*/ 0 h 13"/>
                <a:gd name="T104" fmla="*/ 4 w 34"/>
                <a:gd name="T105" fmla="*/ 0 h 13"/>
                <a:gd name="T106" fmla="*/ 0 w 34"/>
                <a:gd name="T107" fmla="*/ 4 h 13"/>
                <a:gd name="T108" fmla="*/ 0 w 34"/>
                <a:gd name="T109" fmla="*/ 9 h 13"/>
                <a:gd name="T110" fmla="*/ 4 w 34"/>
                <a:gd name="T111" fmla="*/ 13 h 13"/>
                <a:gd name="T112" fmla="*/ 30 w 34"/>
                <a:gd name="T113" fmla="*/ 13 h 13"/>
                <a:gd name="T114" fmla="*/ 34 w 34"/>
                <a:gd name="T115" fmla="*/ 9 h 13"/>
                <a:gd name="T116" fmla="*/ 34 w 34"/>
                <a:gd name="T117" fmla="*/ 4 h 13"/>
                <a:gd name="T118" fmla="*/ 30 w 34"/>
                <a:gd name="T1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" h="13">
                  <a:moveTo>
                    <a:pt x="5" y="8"/>
                  </a:moveTo>
                  <a:cubicBezTo>
                    <a:pt x="5" y="8"/>
                    <a:pt x="4" y="8"/>
                    <a:pt x="4" y="7"/>
                  </a:cubicBezTo>
                  <a:cubicBezTo>
                    <a:pt x="4" y="7"/>
                    <a:pt x="5" y="7"/>
                    <a:pt x="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5" y="8"/>
                    <a:pt x="5" y="8"/>
                    <a:pt x="5" y="8"/>
                  </a:cubicBezTo>
                  <a:moveTo>
                    <a:pt x="14" y="6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4" y="7"/>
                    <a:pt x="4" y="7"/>
                  </a:cubicBezTo>
                  <a:cubicBezTo>
                    <a:pt x="4" y="8"/>
                    <a:pt x="4" y="9"/>
                    <a:pt x="5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5" y="8"/>
                    <a:pt x="15" y="7"/>
                  </a:cubicBezTo>
                  <a:cubicBezTo>
                    <a:pt x="15" y="7"/>
                    <a:pt x="14" y="6"/>
                    <a:pt x="14" y="6"/>
                  </a:cubicBezTo>
                  <a:moveTo>
                    <a:pt x="25" y="8"/>
                  </a:move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5" y="8"/>
                    <a:pt x="25" y="8"/>
                    <a:pt x="25" y="8"/>
                  </a:cubicBezTo>
                  <a:moveTo>
                    <a:pt x="30" y="5"/>
                  </a:moveTo>
                  <a:cubicBezTo>
                    <a:pt x="25" y="5"/>
                    <a:pt x="25" y="5"/>
                    <a:pt x="25" y="5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1" y="9"/>
                    <a:pt x="31" y="8"/>
                    <a:pt x="31" y="8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6"/>
                    <a:pt x="31" y="5"/>
                    <a:pt x="30" y="5"/>
                  </a:cubicBezTo>
                  <a:moveTo>
                    <a:pt x="20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1"/>
                    <a:pt x="18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0" y="1"/>
                    <a:pt x="20" y="0"/>
                    <a:pt x="20" y="0"/>
                  </a:cubicBezTo>
                  <a:moveTo>
                    <a:pt x="3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1"/>
                    <a:pt x="2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2" y="1"/>
                    <a:pt x="33" y="2"/>
                    <a:pt x="33" y="4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11"/>
                    <a:pt x="32" y="13"/>
                    <a:pt x="30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2" y="13"/>
                    <a:pt x="1" y="11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2"/>
                    <a:pt x="2" y="1"/>
                    <a:pt x="4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0"/>
                    <a:pt x="1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2" y="13"/>
                    <a:pt x="4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2" y="13"/>
                    <a:pt x="34" y="11"/>
                    <a:pt x="34" y="9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2"/>
                    <a:pt x="32" y="0"/>
                    <a:pt x="30" y="0"/>
                  </a:cubicBezTo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32" name="Freeform 12078"/>
            <p:cNvSpPr>
              <a:spLocks noEditPoints="1"/>
            </p:cNvSpPr>
            <p:nvPr/>
          </p:nvSpPr>
          <p:spPr bwMode="auto">
            <a:xfrm>
              <a:off x="-654760" y="121788"/>
              <a:ext cx="46131" cy="237575"/>
            </a:xfrm>
            <a:custGeom>
              <a:avLst/>
              <a:gdLst>
                <a:gd name="T0" fmla="*/ 0 w 3"/>
                <a:gd name="T1" fmla="*/ 13 h 15"/>
                <a:gd name="T2" fmla="*/ 0 w 3"/>
                <a:gd name="T3" fmla="*/ 13 h 15"/>
                <a:gd name="T4" fmla="*/ 0 w 3"/>
                <a:gd name="T5" fmla="*/ 2 h 15"/>
                <a:gd name="T6" fmla="*/ 1 w 3"/>
                <a:gd name="T7" fmla="*/ 1 h 15"/>
                <a:gd name="T8" fmla="*/ 2 w 3"/>
                <a:gd name="T9" fmla="*/ 1 h 15"/>
                <a:gd name="T10" fmla="*/ 3 w 3"/>
                <a:gd name="T11" fmla="*/ 2 h 15"/>
                <a:gd name="T12" fmla="*/ 3 w 3"/>
                <a:gd name="T13" fmla="*/ 13 h 15"/>
                <a:gd name="T14" fmla="*/ 3 w 3"/>
                <a:gd name="T15" fmla="*/ 13 h 15"/>
                <a:gd name="T16" fmla="*/ 2 w 3"/>
                <a:gd name="T17" fmla="*/ 14 h 15"/>
                <a:gd name="T18" fmla="*/ 2 w 3"/>
                <a:gd name="T19" fmla="*/ 14 h 15"/>
                <a:gd name="T20" fmla="*/ 1 w 3"/>
                <a:gd name="T21" fmla="*/ 14 h 15"/>
                <a:gd name="T22" fmla="*/ 0 w 3"/>
                <a:gd name="T23" fmla="*/ 13 h 15"/>
                <a:gd name="T24" fmla="*/ 2 w 3"/>
                <a:gd name="T25" fmla="*/ 0 h 15"/>
                <a:gd name="T26" fmla="*/ 0 w 3"/>
                <a:gd name="T27" fmla="*/ 1 h 15"/>
                <a:gd name="T28" fmla="*/ 0 w 3"/>
                <a:gd name="T29" fmla="*/ 2 h 15"/>
                <a:gd name="T30" fmla="*/ 0 w 3"/>
                <a:gd name="T31" fmla="*/ 13 h 15"/>
                <a:gd name="T32" fmla="*/ 0 w 3"/>
                <a:gd name="T33" fmla="*/ 13 h 15"/>
                <a:gd name="T34" fmla="*/ 0 w 3"/>
                <a:gd name="T35" fmla="*/ 14 h 15"/>
                <a:gd name="T36" fmla="*/ 2 w 3"/>
                <a:gd name="T37" fmla="*/ 15 h 15"/>
                <a:gd name="T38" fmla="*/ 3 w 3"/>
                <a:gd name="T39" fmla="*/ 14 h 15"/>
                <a:gd name="T40" fmla="*/ 3 w 3"/>
                <a:gd name="T41" fmla="*/ 13 h 15"/>
                <a:gd name="T42" fmla="*/ 3 w 3"/>
                <a:gd name="T43" fmla="*/ 13 h 15"/>
                <a:gd name="T44" fmla="*/ 3 w 3"/>
                <a:gd name="T45" fmla="*/ 2 h 15"/>
                <a:gd name="T46" fmla="*/ 2 w 3"/>
                <a:gd name="T4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" h="15">
                  <a:moveTo>
                    <a:pt x="0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3" y="1"/>
                    <a:pt x="3" y="2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3"/>
                    <a:pt x="0" y="13"/>
                  </a:cubicBezTo>
                  <a:moveTo>
                    <a:pt x="2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4"/>
                    <a:pt x="1" y="15"/>
                    <a:pt x="2" y="15"/>
                  </a:cubicBezTo>
                  <a:cubicBezTo>
                    <a:pt x="2" y="15"/>
                    <a:pt x="3" y="14"/>
                    <a:pt x="3" y="14"/>
                  </a:cubicBezTo>
                  <a:cubicBezTo>
                    <a:pt x="3" y="14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2" y="0"/>
                    <a:pt x="2" y="0"/>
                  </a:cubicBezTo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33" name="Freeform 12079"/>
            <p:cNvSpPr>
              <a:spLocks noEditPoints="1"/>
            </p:cNvSpPr>
            <p:nvPr/>
          </p:nvSpPr>
          <p:spPr bwMode="auto">
            <a:xfrm>
              <a:off x="-481769" y="-18911"/>
              <a:ext cx="78423" cy="283706"/>
            </a:xfrm>
            <a:custGeom>
              <a:avLst/>
              <a:gdLst>
                <a:gd name="T0" fmla="*/ 1 w 5"/>
                <a:gd name="T1" fmla="*/ 3 h 18"/>
                <a:gd name="T2" fmla="*/ 1 w 5"/>
                <a:gd name="T3" fmla="*/ 2 h 18"/>
                <a:gd name="T4" fmla="*/ 1 w 5"/>
                <a:gd name="T5" fmla="*/ 1 h 18"/>
                <a:gd name="T6" fmla="*/ 2 w 5"/>
                <a:gd name="T7" fmla="*/ 1 h 18"/>
                <a:gd name="T8" fmla="*/ 2 w 5"/>
                <a:gd name="T9" fmla="*/ 1 h 18"/>
                <a:gd name="T10" fmla="*/ 5 w 5"/>
                <a:gd name="T11" fmla="*/ 9 h 18"/>
                <a:gd name="T12" fmla="*/ 5 w 5"/>
                <a:gd name="T13" fmla="*/ 9 h 18"/>
                <a:gd name="T14" fmla="*/ 3 w 5"/>
                <a:gd name="T15" fmla="*/ 17 h 18"/>
                <a:gd name="T16" fmla="*/ 2 w 5"/>
                <a:gd name="T17" fmla="*/ 17 h 18"/>
                <a:gd name="T18" fmla="*/ 1 w 5"/>
                <a:gd name="T19" fmla="*/ 17 h 18"/>
                <a:gd name="T20" fmla="*/ 1 w 5"/>
                <a:gd name="T21" fmla="*/ 16 h 18"/>
                <a:gd name="T22" fmla="*/ 3 w 5"/>
                <a:gd name="T23" fmla="*/ 9 h 18"/>
                <a:gd name="T24" fmla="*/ 1 w 5"/>
                <a:gd name="T25" fmla="*/ 2 h 18"/>
                <a:gd name="T26" fmla="*/ 1 w 5"/>
                <a:gd name="T27" fmla="*/ 3 h 18"/>
                <a:gd name="T28" fmla="*/ 1 w 5"/>
                <a:gd name="T29" fmla="*/ 0 h 18"/>
                <a:gd name="T30" fmla="*/ 1 w 5"/>
                <a:gd name="T31" fmla="*/ 1 h 18"/>
                <a:gd name="T32" fmla="*/ 0 w 5"/>
                <a:gd name="T33" fmla="*/ 2 h 18"/>
                <a:gd name="T34" fmla="*/ 0 w 5"/>
                <a:gd name="T35" fmla="*/ 3 h 18"/>
                <a:gd name="T36" fmla="*/ 0 w 5"/>
                <a:gd name="T37" fmla="*/ 3 h 18"/>
                <a:gd name="T38" fmla="*/ 2 w 5"/>
                <a:gd name="T39" fmla="*/ 9 h 18"/>
                <a:gd name="T40" fmla="*/ 1 w 5"/>
                <a:gd name="T41" fmla="*/ 16 h 18"/>
                <a:gd name="T42" fmla="*/ 1 w 5"/>
                <a:gd name="T43" fmla="*/ 18 h 18"/>
                <a:gd name="T44" fmla="*/ 2 w 5"/>
                <a:gd name="T45" fmla="*/ 18 h 18"/>
                <a:gd name="T46" fmla="*/ 3 w 5"/>
                <a:gd name="T47" fmla="*/ 17 h 18"/>
                <a:gd name="T48" fmla="*/ 5 w 5"/>
                <a:gd name="T49" fmla="*/ 9 h 18"/>
                <a:gd name="T50" fmla="*/ 3 w 5"/>
                <a:gd name="T51" fmla="*/ 1 h 18"/>
                <a:gd name="T52" fmla="*/ 2 w 5"/>
                <a:gd name="T53" fmla="*/ 0 h 18"/>
                <a:gd name="T54" fmla="*/ 1 w 5"/>
                <a:gd name="T5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" h="18">
                  <a:moveTo>
                    <a:pt x="1" y="3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4" y="3"/>
                    <a:pt x="5" y="6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12"/>
                    <a:pt x="4" y="15"/>
                    <a:pt x="3" y="17"/>
                  </a:cubicBezTo>
                  <a:cubicBezTo>
                    <a:pt x="3" y="17"/>
                    <a:pt x="2" y="17"/>
                    <a:pt x="2" y="17"/>
                  </a:cubicBezTo>
                  <a:cubicBezTo>
                    <a:pt x="2" y="17"/>
                    <a:pt x="2" y="17"/>
                    <a:pt x="1" y="17"/>
                  </a:cubicBezTo>
                  <a:cubicBezTo>
                    <a:pt x="1" y="17"/>
                    <a:pt x="1" y="16"/>
                    <a:pt x="1" y="16"/>
                  </a:cubicBezTo>
                  <a:cubicBezTo>
                    <a:pt x="2" y="14"/>
                    <a:pt x="3" y="12"/>
                    <a:pt x="3" y="9"/>
                  </a:cubicBezTo>
                  <a:cubicBezTo>
                    <a:pt x="3" y="6"/>
                    <a:pt x="2" y="4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4"/>
                    <a:pt x="2" y="7"/>
                    <a:pt x="2" y="9"/>
                  </a:cubicBezTo>
                  <a:cubicBezTo>
                    <a:pt x="2" y="12"/>
                    <a:pt x="2" y="14"/>
                    <a:pt x="1" y="16"/>
                  </a:cubicBezTo>
                  <a:cubicBezTo>
                    <a:pt x="0" y="16"/>
                    <a:pt x="1" y="17"/>
                    <a:pt x="1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3" y="18"/>
                    <a:pt x="3" y="17"/>
                  </a:cubicBezTo>
                  <a:cubicBezTo>
                    <a:pt x="5" y="15"/>
                    <a:pt x="5" y="12"/>
                    <a:pt x="5" y="9"/>
                  </a:cubicBezTo>
                  <a:cubicBezTo>
                    <a:pt x="5" y="6"/>
                    <a:pt x="4" y="3"/>
                    <a:pt x="3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34" name="Freeform 12080"/>
            <p:cNvSpPr>
              <a:spLocks noEditPoints="1"/>
            </p:cNvSpPr>
            <p:nvPr/>
          </p:nvSpPr>
          <p:spPr bwMode="auto">
            <a:xfrm>
              <a:off x="-530206" y="43365"/>
              <a:ext cx="62278" cy="172992"/>
            </a:xfrm>
            <a:custGeom>
              <a:avLst/>
              <a:gdLst>
                <a:gd name="T0" fmla="*/ 1 w 4"/>
                <a:gd name="T1" fmla="*/ 11 h 11"/>
                <a:gd name="T2" fmla="*/ 1 w 4"/>
                <a:gd name="T3" fmla="*/ 11 h 11"/>
                <a:gd name="T4" fmla="*/ 1 w 4"/>
                <a:gd name="T5" fmla="*/ 10 h 11"/>
                <a:gd name="T6" fmla="*/ 1 w 4"/>
                <a:gd name="T7" fmla="*/ 10 h 11"/>
                <a:gd name="T8" fmla="*/ 2 w 4"/>
                <a:gd name="T9" fmla="*/ 6 h 11"/>
                <a:gd name="T10" fmla="*/ 1 w 4"/>
                <a:gd name="T11" fmla="*/ 1 h 11"/>
                <a:gd name="T12" fmla="*/ 1 w 4"/>
                <a:gd name="T13" fmla="*/ 0 h 11"/>
                <a:gd name="T14" fmla="*/ 1 w 4"/>
                <a:gd name="T15" fmla="*/ 0 h 11"/>
                <a:gd name="T16" fmla="*/ 1 w 4"/>
                <a:gd name="T17" fmla="*/ 1 h 11"/>
                <a:gd name="T18" fmla="*/ 3 w 4"/>
                <a:gd name="T19" fmla="*/ 6 h 11"/>
                <a:gd name="T20" fmla="*/ 3 w 4"/>
                <a:gd name="T21" fmla="*/ 6 h 11"/>
                <a:gd name="T22" fmla="*/ 2 w 4"/>
                <a:gd name="T23" fmla="*/ 11 h 11"/>
                <a:gd name="T24" fmla="*/ 1 w 4"/>
                <a:gd name="T25" fmla="*/ 11 h 11"/>
                <a:gd name="T26" fmla="*/ 1 w 4"/>
                <a:gd name="T27" fmla="*/ 0 h 11"/>
                <a:gd name="T28" fmla="*/ 0 w 4"/>
                <a:gd name="T29" fmla="*/ 0 h 11"/>
                <a:gd name="T30" fmla="*/ 0 w 4"/>
                <a:gd name="T31" fmla="*/ 2 h 11"/>
                <a:gd name="T32" fmla="*/ 1 w 4"/>
                <a:gd name="T33" fmla="*/ 6 h 11"/>
                <a:gd name="T34" fmla="*/ 0 w 4"/>
                <a:gd name="T35" fmla="*/ 10 h 11"/>
                <a:gd name="T36" fmla="*/ 1 w 4"/>
                <a:gd name="T37" fmla="*/ 11 h 11"/>
                <a:gd name="T38" fmla="*/ 1 w 4"/>
                <a:gd name="T39" fmla="*/ 11 h 11"/>
                <a:gd name="T40" fmla="*/ 2 w 4"/>
                <a:gd name="T41" fmla="*/ 11 h 11"/>
                <a:gd name="T42" fmla="*/ 2 w 4"/>
                <a:gd name="T43" fmla="*/ 11 h 11"/>
                <a:gd name="T44" fmla="*/ 4 w 4"/>
                <a:gd name="T45" fmla="*/ 6 h 11"/>
                <a:gd name="T46" fmla="*/ 2 w 4"/>
                <a:gd name="T47" fmla="*/ 0 h 11"/>
                <a:gd name="T48" fmla="*/ 1 w 4"/>
                <a:gd name="T4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" h="11"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9"/>
                    <a:pt x="2" y="7"/>
                    <a:pt x="2" y="6"/>
                  </a:cubicBezTo>
                  <a:cubicBezTo>
                    <a:pt x="2" y="4"/>
                    <a:pt x="1" y="2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2"/>
                    <a:pt x="3" y="4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9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1" y="2"/>
                    <a:pt x="1" y="4"/>
                    <a:pt x="1" y="6"/>
                  </a:cubicBezTo>
                  <a:cubicBezTo>
                    <a:pt x="1" y="7"/>
                    <a:pt x="1" y="9"/>
                    <a:pt x="0" y="10"/>
                  </a:cubicBezTo>
                  <a:cubicBezTo>
                    <a:pt x="0" y="10"/>
                    <a:pt x="0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9"/>
                    <a:pt x="4" y="8"/>
                    <a:pt x="4" y="6"/>
                  </a:cubicBezTo>
                  <a:cubicBezTo>
                    <a:pt x="4" y="4"/>
                    <a:pt x="3" y="2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35" name="Freeform 12081"/>
            <p:cNvSpPr>
              <a:spLocks noEditPoints="1"/>
            </p:cNvSpPr>
            <p:nvPr/>
          </p:nvSpPr>
          <p:spPr bwMode="auto">
            <a:xfrm>
              <a:off x="-860044" y="-18911"/>
              <a:ext cx="94569" cy="283706"/>
            </a:xfrm>
            <a:custGeom>
              <a:avLst/>
              <a:gdLst>
                <a:gd name="T0" fmla="*/ 4 w 6"/>
                <a:gd name="T1" fmla="*/ 17 h 18"/>
                <a:gd name="T2" fmla="*/ 3 w 6"/>
                <a:gd name="T3" fmla="*/ 17 h 18"/>
                <a:gd name="T4" fmla="*/ 1 w 6"/>
                <a:gd name="T5" fmla="*/ 9 h 18"/>
                <a:gd name="T6" fmla="*/ 1 w 6"/>
                <a:gd name="T7" fmla="*/ 9 h 18"/>
                <a:gd name="T8" fmla="*/ 3 w 6"/>
                <a:gd name="T9" fmla="*/ 1 h 18"/>
                <a:gd name="T10" fmla="*/ 4 w 6"/>
                <a:gd name="T11" fmla="*/ 1 h 18"/>
                <a:gd name="T12" fmla="*/ 5 w 6"/>
                <a:gd name="T13" fmla="*/ 1 h 18"/>
                <a:gd name="T14" fmla="*/ 5 w 6"/>
                <a:gd name="T15" fmla="*/ 2 h 18"/>
                <a:gd name="T16" fmla="*/ 5 w 6"/>
                <a:gd name="T17" fmla="*/ 2 h 18"/>
                <a:gd name="T18" fmla="*/ 5 w 6"/>
                <a:gd name="T19" fmla="*/ 2 h 18"/>
                <a:gd name="T20" fmla="*/ 3 w 6"/>
                <a:gd name="T21" fmla="*/ 9 h 18"/>
                <a:gd name="T22" fmla="*/ 4 w 6"/>
                <a:gd name="T23" fmla="*/ 16 h 18"/>
                <a:gd name="T24" fmla="*/ 4 w 6"/>
                <a:gd name="T25" fmla="*/ 17 h 18"/>
                <a:gd name="T26" fmla="*/ 4 w 6"/>
                <a:gd name="T27" fmla="*/ 17 h 18"/>
                <a:gd name="T28" fmla="*/ 4 w 6"/>
                <a:gd name="T29" fmla="*/ 0 h 18"/>
                <a:gd name="T30" fmla="*/ 3 w 6"/>
                <a:gd name="T31" fmla="*/ 1 h 18"/>
                <a:gd name="T32" fmla="*/ 0 w 6"/>
                <a:gd name="T33" fmla="*/ 9 h 18"/>
                <a:gd name="T34" fmla="*/ 2 w 6"/>
                <a:gd name="T35" fmla="*/ 17 h 18"/>
                <a:gd name="T36" fmla="*/ 4 w 6"/>
                <a:gd name="T37" fmla="*/ 18 h 18"/>
                <a:gd name="T38" fmla="*/ 4 w 6"/>
                <a:gd name="T39" fmla="*/ 18 h 18"/>
                <a:gd name="T40" fmla="*/ 5 w 6"/>
                <a:gd name="T41" fmla="*/ 16 h 18"/>
                <a:gd name="T42" fmla="*/ 3 w 6"/>
                <a:gd name="T43" fmla="*/ 9 h 18"/>
                <a:gd name="T44" fmla="*/ 5 w 6"/>
                <a:gd name="T45" fmla="*/ 3 h 18"/>
                <a:gd name="T46" fmla="*/ 5 w 6"/>
                <a:gd name="T47" fmla="*/ 3 h 18"/>
                <a:gd name="T48" fmla="*/ 5 w 6"/>
                <a:gd name="T49" fmla="*/ 2 h 18"/>
                <a:gd name="T50" fmla="*/ 5 w 6"/>
                <a:gd name="T51" fmla="*/ 1 h 18"/>
                <a:gd name="T52" fmla="*/ 4 w 6"/>
                <a:gd name="T5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" h="18">
                  <a:moveTo>
                    <a:pt x="4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1" y="15"/>
                    <a:pt x="1" y="12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6"/>
                    <a:pt x="2" y="3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3" y="4"/>
                    <a:pt x="3" y="6"/>
                    <a:pt x="3" y="9"/>
                  </a:cubicBezTo>
                  <a:cubicBezTo>
                    <a:pt x="3" y="12"/>
                    <a:pt x="3" y="14"/>
                    <a:pt x="4" y="16"/>
                  </a:cubicBezTo>
                  <a:cubicBezTo>
                    <a:pt x="5" y="16"/>
                    <a:pt x="5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moveTo>
                    <a:pt x="4" y="0"/>
                  </a:moveTo>
                  <a:cubicBezTo>
                    <a:pt x="4" y="0"/>
                    <a:pt x="3" y="0"/>
                    <a:pt x="3" y="1"/>
                  </a:cubicBezTo>
                  <a:cubicBezTo>
                    <a:pt x="1" y="3"/>
                    <a:pt x="0" y="6"/>
                    <a:pt x="0" y="9"/>
                  </a:cubicBezTo>
                  <a:cubicBezTo>
                    <a:pt x="0" y="12"/>
                    <a:pt x="1" y="15"/>
                    <a:pt x="2" y="17"/>
                  </a:cubicBezTo>
                  <a:cubicBezTo>
                    <a:pt x="3" y="18"/>
                    <a:pt x="3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7"/>
                    <a:pt x="5" y="16"/>
                    <a:pt x="5" y="16"/>
                  </a:cubicBezTo>
                  <a:cubicBezTo>
                    <a:pt x="4" y="14"/>
                    <a:pt x="3" y="12"/>
                    <a:pt x="3" y="9"/>
                  </a:cubicBezTo>
                  <a:cubicBezTo>
                    <a:pt x="3" y="7"/>
                    <a:pt x="4" y="4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6" y="2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36" name="Freeform 12082"/>
            <p:cNvSpPr>
              <a:spLocks noEditPoints="1"/>
            </p:cNvSpPr>
            <p:nvPr/>
          </p:nvSpPr>
          <p:spPr bwMode="auto">
            <a:xfrm>
              <a:off x="-781621" y="43365"/>
              <a:ext cx="62278" cy="172992"/>
            </a:xfrm>
            <a:custGeom>
              <a:avLst/>
              <a:gdLst>
                <a:gd name="T0" fmla="*/ 2 w 4"/>
                <a:gd name="T1" fmla="*/ 11 h 11"/>
                <a:gd name="T2" fmla="*/ 2 w 4"/>
                <a:gd name="T3" fmla="*/ 11 h 11"/>
                <a:gd name="T4" fmla="*/ 1 w 4"/>
                <a:gd name="T5" fmla="*/ 6 h 11"/>
                <a:gd name="T6" fmla="*/ 1 w 4"/>
                <a:gd name="T7" fmla="*/ 6 h 11"/>
                <a:gd name="T8" fmla="*/ 2 w 4"/>
                <a:gd name="T9" fmla="*/ 1 h 11"/>
                <a:gd name="T10" fmla="*/ 3 w 4"/>
                <a:gd name="T11" fmla="*/ 0 h 11"/>
                <a:gd name="T12" fmla="*/ 3 w 4"/>
                <a:gd name="T13" fmla="*/ 0 h 11"/>
                <a:gd name="T14" fmla="*/ 3 w 4"/>
                <a:gd name="T15" fmla="*/ 1 h 11"/>
                <a:gd name="T16" fmla="*/ 2 w 4"/>
                <a:gd name="T17" fmla="*/ 6 h 11"/>
                <a:gd name="T18" fmla="*/ 3 w 4"/>
                <a:gd name="T19" fmla="*/ 10 h 11"/>
                <a:gd name="T20" fmla="*/ 3 w 4"/>
                <a:gd name="T21" fmla="*/ 10 h 11"/>
                <a:gd name="T22" fmla="*/ 3 w 4"/>
                <a:gd name="T23" fmla="*/ 11 h 11"/>
                <a:gd name="T24" fmla="*/ 2 w 4"/>
                <a:gd name="T25" fmla="*/ 11 h 11"/>
                <a:gd name="T26" fmla="*/ 2 w 4"/>
                <a:gd name="T27" fmla="*/ 0 h 11"/>
                <a:gd name="T28" fmla="*/ 2 w 4"/>
                <a:gd name="T29" fmla="*/ 0 h 11"/>
                <a:gd name="T30" fmla="*/ 0 w 4"/>
                <a:gd name="T31" fmla="*/ 6 h 11"/>
                <a:gd name="T32" fmla="*/ 1 w 4"/>
                <a:gd name="T33" fmla="*/ 11 h 11"/>
                <a:gd name="T34" fmla="*/ 2 w 4"/>
                <a:gd name="T35" fmla="*/ 11 h 11"/>
                <a:gd name="T36" fmla="*/ 2 w 4"/>
                <a:gd name="T37" fmla="*/ 11 h 11"/>
                <a:gd name="T38" fmla="*/ 3 w 4"/>
                <a:gd name="T39" fmla="*/ 11 h 11"/>
                <a:gd name="T40" fmla="*/ 3 w 4"/>
                <a:gd name="T41" fmla="*/ 11 h 11"/>
                <a:gd name="T42" fmla="*/ 3 w 4"/>
                <a:gd name="T43" fmla="*/ 10 h 11"/>
                <a:gd name="T44" fmla="*/ 2 w 4"/>
                <a:gd name="T45" fmla="*/ 6 h 11"/>
                <a:gd name="T46" fmla="*/ 3 w 4"/>
                <a:gd name="T47" fmla="*/ 2 h 11"/>
                <a:gd name="T48" fmla="*/ 3 w 4"/>
                <a:gd name="T49" fmla="*/ 0 h 11"/>
                <a:gd name="T50" fmla="*/ 2 w 4"/>
                <a:gd name="T5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" h="11"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1" y="9"/>
                    <a:pt x="1" y="7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2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2"/>
                    <a:pt x="2" y="4"/>
                    <a:pt x="2" y="6"/>
                  </a:cubicBezTo>
                  <a:cubicBezTo>
                    <a:pt x="2" y="7"/>
                    <a:pt x="2" y="9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2"/>
                    <a:pt x="0" y="4"/>
                    <a:pt x="0" y="6"/>
                  </a:cubicBezTo>
                  <a:cubicBezTo>
                    <a:pt x="0" y="8"/>
                    <a:pt x="1" y="9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9"/>
                    <a:pt x="2" y="7"/>
                    <a:pt x="2" y="6"/>
                  </a:cubicBezTo>
                  <a:cubicBezTo>
                    <a:pt x="2" y="4"/>
                    <a:pt x="3" y="2"/>
                    <a:pt x="3" y="2"/>
                  </a:cubicBezTo>
                  <a:cubicBezTo>
                    <a:pt x="4" y="1"/>
                    <a:pt x="4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37" name="Freeform 12090"/>
            <p:cNvSpPr>
              <a:spLocks noEditPoints="1"/>
            </p:cNvSpPr>
            <p:nvPr/>
          </p:nvSpPr>
          <p:spPr bwMode="auto">
            <a:xfrm>
              <a:off x="5173894" y="2402967"/>
              <a:ext cx="583558" cy="424405"/>
            </a:xfrm>
            <a:custGeom>
              <a:avLst/>
              <a:gdLst>
                <a:gd name="T0" fmla="*/ 5 w 37"/>
                <a:gd name="T1" fmla="*/ 27 h 27"/>
                <a:gd name="T2" fmla="*/ 5 w 37"/>
                <a:gd name="T3" fmla="*/ 27 h 27"/>
                <a:gd name="T4" fmla="*/ 17 w 37"/>
                <a:gd name="T5" fmla="*/ 27 h 27"/>
                <a:gd name="T6" fmla="*/ 18 w 37"/>
                <a:gd name="T7" fmla="*/ 27 h 27"/>
                <a:gd name="T8" fmla="*/ 5 w 37"/>
                <a:gd name="T9" fmla="*/ 27 h 27"/>
                <a:gd name="T10" fmla="*/ 6 w 37"/>
                <a:gd name="T11" fmla="*/ 18 h 27"/>
                <a:gd name="T12" fmla="*/ 4 w 37"/>
                <a:gd name="T13" fmla="*/ 16 h 27"/>
                <a:gd name="T14" fmla="*/ 6 w 37"/>
                <a:gd name="T15" fmla="*/ 14 h 27"/>
                <a:gd name="T16" fmla="*/ 27 w 37"/>
                <a:gd name="T17" fmla="*/ 14 h 27"/>
                <a:gd name="T18" fmla="*/ 29 w 37"/>
                <a:gd name="T19" fmla="*/ 16 h 27"/>
                <a:gd name="T20" fmla="*/ 27 w 37"/>
                <a:gd name="T21" fmla="*/ 18 h 27"/>
                <a:gd name="T22" fmla="*/ 6 w 37"/>
                <a:gd name="T23" fmla="*/ 18 h 27"/>
                <a:gd name="T24" fmla="*/ 27 w 37"/>
                <a:gd name="T25" fmla="*/ 13 h 27"/>
                <a:gd name="T26" fmla="*/ 6 w 37"/>
                <a:gd name="T27" fmla="*/ 13 h 27"/>
                <a:gd name="T28" fmla="*/ 4 w 37"/>
                <a:gd name="T29" fmla="*/ 16 h 27"/>
                <a:gd name="T30" fmla="*/ 6 w 37"/>
                <a:gd name="T31" fmla="*/ 18 h 27"/>
                <a:gd name="T32" fmla="*/ 27 w 37"/>
                <a:gd name="T33" fmla="*/ 18 h 27"/>
                <a:gd name="T34" fmla="*/ 30 w 37"/>
                <a:gd name="T35" fmla="*/ 16 h 27"/>
                <a:gd name="T36" fmla="*/ 27 w 37"/>
                <a:gd name="T37" fmla="*/ 13 h 27"/>
                <a:gd name="T38" fmla="*/ 6 w 37"/>
                <a:gd name="T39" fmla="*/ 9 h 27"/>
                <a:gd name="T40" fmla="*/ 4 w 37"/>
                <a:gd name="T41" fmla="*/ 7 h 27"/>
                <a:gd name="T42" fmla="*/ 6 w 37"/>
                <a:gd name="T43" fmla="*/ 5 h 27"/>
                <a:gd name="T44" fmla="*/ 31 w 37"/>
                <a:gd name="T45" fmla="*/ 5 h 27"/>
                <a:gd name="T46" fmla="*/ 33 w 37"/>
                <a:gd name="T47" fmla="*/ 7 h 27"/>
                <a:gd name="T48" fmla="*/ 31 w 37"/>
                <a:gd name="T49" fmla="*/ 9 h 27"/>
                <a:gd name="T50" fmla="*/ 6 w 37"/>
                <a:gd name="T51" fmla="*/ 9 h 27"/>
                <a:gd name="T52" fmla="*/ 31 w 37"/>
                <a:gd name="T53" fmla="*/ 4 h 27"/>
                <a:gd name="T54" fmla="*/ 6 w 37"/>
                <a:gd name="T55" fmla="*/ 4 h 27"/>
                <a:gd name="T56" fmla="*/ 4 w 37"/>
                <a:gd name="T57" fmla="*/ 7 h 27"/>
                <a:gd name="T58" fmla="*/ 6 w 37"/>
                <a:gd name="T59" fmla="*/ 9 h 27"/>
                <a:gd name="T60" fmla="*/ 31 w 37"/>
                <a:gd name="T61" fmla="*/ 9 h 27"/>
                <a:gd name="T62" fmla="*/ 33 w 37"/>
                <a:gd name="T63" fmla="*/ 7 h 27"/>
                <a:gd name="T64" fmla="*/ 31 w 37"/>
                <a:gd name="T65" fmla="*/ 4 h 27"/>
                <a:gd name="T66" fmla="*/ 32 w 37"/>
                <a:gd name="T67" fmla="*/ 0 h 27"/>
                <a:gd name="T68" fmla="*/ 5 w 37"/>
                <a:gd name="T69" fmla="*/ 0 h 27"/>
                <a:gd name="T70" fmla="*/ 0 w 37"/>
                <a:gd name="T71" fmla="*/ 5 h 27"/>
                <a:gd name="T72" fmla="*/ 0 w 37"/>
                <a:gd name="T73" fmla="*/ 22 h 27"/>
                <a:gd name="T74" fmla="*/ 5 w 37"/>
                <a:gd name="T75" fmla="*/ 27 h 27"/>
                <a:gd name="T76" fmla="*/ 5 w 37"/>
                <a:gd name="T77" fmla="*/ 27 h 27"/>
                <a:gd name="T78" fmla="*/ 0 w 37"/>
                <a:gd name="T79" fmla="*/ 22 h 27"/>
                <a:gd name="T80" fmla="*/ 0 w 37"/>
                <a:gd name="T81" fmla="*/ 5 h 27"/>
                <a:gd name="T82" fmla="*/ 5 w 37"/>
                <a:gd name="T83" fmla="*/ 0 h 27"/>
                <a:gd name="T84" fmla="*/ 32 w 37"/>
                <a:gd name="T85" fmla="*/ 0 h 27"/>
                <a:gd name="T86" fmla="*/ 37 w 37"/>
                <a:gd name="T87" fmla="*/ 5 h 27"/>
                <a:gd name="T88" fmla="*/ 37 w 37"/>
                <a:gd name="T89" fmla="*/ 22 h 27"/>
                <a:gd name="T90" fmla="*/ 32 w 37"/>
                <a:gd name="T91" fmla="*/ 27 h 27"/>
                <a:gd name="T92" fmla="*/ 19 w 37"/>
                <a:gd name="T93" fmla="*/ 27 h 27"/>
                <a:gd name="T94" fmla="*/ 18 w 37"/>
                <a:gd name="T95" fmla="*/ 27 h 27"/>
                <a:gd name="T96" fmla="*/ 32 w 37"/>
                <a:gd name="T97" fmla="*/ 27 h 27"/>
                <a:gd name="T98" fmla="*/ 37 w 37"/>
                <a:gd name="T99" fmla="*/ 22 h 27"/>
                <a:gd name="T100" fmla="*/ 37 w 37"/>
                <a:gd name="T101" fmla="*/ 5 h 27"/>
                <a:gd name="T102" fmla="*/ 32 w 37"/>
                <a:gd name="T10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" h="27">
                  <a:moveTo>
                    <a:pt x="5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5" y="27"/>
                    <a:pt x="5" y="27"/>
                    <a:pt x="5" y="27"/>
                  </a:cubicBezTo>
                  <a:moveTo>
                    <a:pt x="6" y="18"/>
                  </a:moveTo>
                  <a:cubicBezTo>
                    <a:pt x="5" y="18"/>
                    <a:pt x="4" y="17"/>
                    <a:pt x="4" y="16"/>
                  </a:cubicBezTo>
                  <a:cubicBezTo>
                    <a:pt x="4" y="15"/>
                    <a:pt x="5" y="14"/>
                    <a:pt x="6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14"/>
                    <a:pt x="29" y="15"/>
                    <a:pt x="29" y="16"/>
                  </a:cubicBezTo>
                  <a:cubicBezTo>
                    <a:pt x="29" y="17"/>
                    <a:pt x="28" y="18"/>
                    <a:pt x="27" y="18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27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5" y="13"/>
                    <a:pt x="4" y="15"/>
                    <a:pt x="4" y="16"/>
                  </a:cubicBezTo>
                  <a:cubicBezTo>
                    <a:pt x="4" y="17"/>
                    <a:pt x="5" y="18"/>
                    <a:pt x="6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9" y="18"/>
                    <a:pt x="30" y="17"/>
                    <a:pt x="30" y="16"/>
                  </a:cubicBezTo>
                  <a:cubicBezTo>
                    <a:pt x="30" y="15"/>
                    <a:pt x="29" y="13"/>
                    <a:pt x="27" y="13"/>
                  </a:cubicBezTo>
                  <a:moveTo>
                    <a:pt x="6" y="9"/>
                  </a:moveTo>
                  <a:cubicBezTo>
                    <a:pt x="5" y="9"/>
                    <a:pt x="4" y="8"/>
                    <a:pt x="4" y="7"/>
                  </a:cubicBezTo>
                  <a:cubicBezTo>
                    <a:pt x="4" y="6"/>
                    <a:pt x="5" y="5"/>
                    <a:pt x="6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2" y="5"/>
                    <a:pt x="33" y="6"/>
                    <a:pt x="33" y="7"/>
                  </a:cubicBezTo>
                  <a:cubicBezTo>
                    <a:pt x="33" y="8"/>
                    <a:pt x="32" y="9"/>
                    <a:pt x="31" y="9"/>
                  </a:cubicBezTo>
                  <a:cubicBezTo>
                    <a:pt x="6" y="9"/>
                    <a:pt x="6" y="9"/>
                    <a:pt x="6" y="9"/>
                  </a:cubicBezTo>
                  <a:moveTo>
                    <a:pt x="31" y="4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4" y="5"/>
                    <a:pt x="4" y="7"/>
                  </a:cubicBezTo>
                  <a:cubicBezTo>
                    <a:pt x="4" y="8"/>
                    <a:pt x="5" y="9"/>
                    <a:pt x="6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9"/>
                    <a:pt x="33" y="8"/>
                    <a:pt x="33" y="7"/>
                  </a:cubicBezTo>
                  <a:cubicBezTo>
                    <a:pt x="33" y="5"/>
                    <a:pt x="32" y="4"/>
                    <a:pt x="31" y="4"/>
                  </a:cubicBezTo>
                  <a:moveTo>
                    <a:pt x="32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5"/>
                    <a:pt x="2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2" y="27"/>
                    <a:pt x="0" y="25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0"/>
                    <a:pt x="37" y="2"/>
                    <a:pt x="37" y="5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25"/>
                    <a:pt x="34" y="27"/>
                    <a:pt x="32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5" y="27"/>
                    <a:pt x="37" y="25"/>
                    <a:pt x="37" y="22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2"/>
                    <a:pt x="35" y="0"/>
                    <a:pt x="32" y="0"/>
                  </a:cubicBezTo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38" name="Freeform 12091"/>
            <p:cNvSpPr>
              <a:spLocks noEditPoints="1"/>
            </p:cNvSpPr>
            <p:nvPr/>
          </p:nvSpPr>
          <p:spPr bwMode="auto">
            <a:xfrm>
              <a:off x="5160055" y="2827373"/>
              <a:ext cx="313691" cy="189137"/>
            </a:xfrm>
            <a:custGeom>
              <a:avLst/>
              <a:gdLst>
                <a:gd name="T0" fmla="*/ 40 w 136"/>
                <a:gd name="T1" fmla="*/ 0 h 82"/>
                <a:gd name="T2" fmla="*/ 40 w 136"/>
                <a:gd name="T3" fmla="*/ 0 h 82"/>
                <a:gd name="T4" fmla="*/ 129 w 136"/>
                <a:gd name="T5" fmla="*/ 0 h 82"/>
                <a:gd name="T6" fmla="*/ 122 w 136"/>
                <a:gd name="T7" fmla="*/ 0 h 82"/>
                <a:gd name="T8" fmla="*/ 6 w 136"/>
                <a:gd name="T9" fmla="*/ 75 h 82"/>
                <a:gd name="T10" fmla="*/ 40 w 136"/>
                <a:gd name="T11" fmla="*/ 0 h 82"/>
                <a:gd name="T12" fmla="*/ 40 w 136"/>
                <a:gd name="T13" fmla="*/ 0 h 82"/>
                <a:gd name="T14" fmla="*/ 40 w 136"/>
                <a:gd name="T15" fmla="*/ 0 h 82"/>
                <a:gd name="T16" fmla="*/ 40 w 136"/>
                <a:gd name="T17" fmla="*/ 0 h 82"/>
                <a:gd name="T18" fmla="*/ 0 w 136"/>
                <a:gd name="T19" fmla="*/ 82 h 82"/>
                <a:gd name="T20" fmla="*/ 129 w 136"/>
                <a:gd name="T21" fmla="*/ 0 h 82"/>
                <a:gd name="T22" fmla="*/ 136 w 136"/>
                <a:gd name="T23" fmla="*/ 0 h 82"/>
                <a:gd name="T24" fmla="*/ 136 w 136"/>
                <a:gd name="T25" fmla="*/ 0 h 82"/>
                <a:gd name="T26" fmla="*/ 40 w 136"/>
                <a:gd name="T2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6" h="82">
                  <a:moveTo>
                    <a:pt x="40" y="0"/>
                  </a:moveTo>
                  <a:lnTo>
                    <a:pt x="40" y="0"/>
                  </a:lnTo>
                  <a:lnTo>
                    <a:pt x="129" y="0"/>
                  </a:lnTo>
                  <a:lnTo>
                    <a:pt x="122" y="0"/>
                  </a:lnTo>
                  <a:lnTo>
                    <a:pt x="6" y="75"/>
                  </a:lnTo>
                  <a:lnTo>
                    <a:pt x="40" y="0"/>
                  </a:lnTo>
                  <a:close/>
                  <a:moveTo>
                    <a:pt x="40" y="0"/>
                  </a:moveTo>
                  <a:lnTo>
                    <a:pt x="40" y="0"/>
                  </a:lnTo>
                  <a:lnTo>
                    <a:pt x="40" y="0"/>
                  </a:lnTo>
                  <a:lnTo>
                    <a:pt x="0" y="82"/>
                  </a:lnTo>
                  <a:lnTo>
                    <a:pt x="129" y="0"/>
                  </a:lnTo>
                  <a:lnTo>
                    <a:pt x="136" y="0"/>
                  </a:lnTo>
                  <a:lnTo>
                    <a:pt x="136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39" name="Freeform 12092"/>
            <p:cNvSpPr>
              <a:spLocks noEditPoints="1"/>
            </p:cNvSpPr>
            <p:nvPr/>
          </p:nvSpPr>
          <p:spPr bwMode="auto">
            <a:xfrm>
              <a:off x="5160055" y="2827373"/>
              <a:ext cx="313691" cy="189137"/>
            </a:xfrm>
            <a:custGeom>
              <a:avLst/>
              <a:gdLst>
                <a:gd name="T0" fmla="*/ 40 w 136"/>
                <a:gd name="T1" fmla="*/ 0 h 82"/>
                <a:gd name="T2" fmla="*/ 40 w 136"/>
                <a:gd name="T3" fmla="*/ 0 h 82"/>
                <a:gd name="T4" fmla="*/ 129 w 136"/>
                <a:gd name="T5" fmla="*/ 0 h 82"/>
                <a:gd name="T6" fmla="*/ 122 w 136"/>
                <a:gd name="T7" fmla="*/ 0 h 82"/>
                <a:gd name="T8" fmla="*/ 6 w 136"/>
                <a:gd name="T9" fmla="*/ 75 h 82"/>
                <a:gd name="T10" fmla="*/ 40 w 136"/>
                <a:gd name="T11" fmla="*/ 0 h 82"/>
                <a:gd name="T12" fmla="*/ 40 w 136"/>
                <a:gd name="T13" fmla="*/ 0 h 82"/>
                <a:gd name="T14" fmla="*/ 40 w 136"/>
                <a:gd name="T15" fmla="*/ 0 h 82"/>
                <a:gd name="T16" fmla="*/ 40 w 136"/>
                <a:gd name="T17" fmla="*/ 0 h 82"/>
                <a:gd name="T18" fmla="*/ 0 w 136"/>
                <a:gd name="T19" fmla="*/ 82 h 82"/>
                <a:gd name="T20" fmla="*/ 129 w 136"/>
                <a:gd name="T21" fmla="*/ 0 h 82"/>
                <a:gd name="T22" fmla="*/ 136 w 136"/>
                <a:gd name="T23" fmla="*/ 0 h 82"/>
                <a:gd name="T24" fmla="*/ 136 w 136"/>
                <a:gd name="T25" fmla="*/ 0 h 82"/>
                <a:gd name="T26" fmla="*/ 40 w 136"/>
                <a:gd name="T2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6" h="82">
                  <a:moveTo>
                    <a:pt x="40" y="0"/>
                  </a:moveTo>
                  <a:lnTo>
                    <a:pt x="40" y="0"/>
                  </a:lnTo>
                  <a:lnTo>
                    <a:pt x="129" y="0"/>
                  </a:lnTo>
                  <a:lnTo>
                    <a:pt x="122" y="0"/>
                  </a:lnTo>
                  <a:lnTo>
                    <a:pt x="6" y="75"/>
                  </a:lnTo>
                  <a:lnTo>
                    <a:pt x="40" y="0"/>
                  </a:lnTo>
                  <a:moveTo>
                    <a:pt x="40" y="0"/>
                  </a:moveTo>
                  <a:lnTo>
                    <a:pt x="40" y="0"/>
                  </a:lnTo>
                  <a:lnTo>
                    <a:pt x="40" y="0"/>
                  </a:lnTo>
                  <a:lnTo>
                    <a:pt x="0" y="82"/>
                  </a:lnTo>
                  <a:lnTo>
                    <a:pt x="129" y="0"/>
                  </a:lnTo>
                  <a:lnTo>
                    <a:pt x="136" y="0"/>
                  </a:lnTo>
                  <a:lnTo>
                    <a:pt x="136" y="0"/>
                  </a:lnTo>
                  <a:lnTo>
                    <a:pt x="4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40" name="Freeform 12097"/>
            <p:cNvSpPr>
              <a:spLocks noEditPoints="1"/>
            </p:cNvSpPr>
            <p:nvPr/>
          </p:nvSpPr>
          <p:spPr bwMode="auto">
            <a:xfrm>
              <a:off x="-1268303" y="327072"/>
              <a:ext cx="5736393" cy="5738699"/>
            </a:xfrm>
            <a:custGeom>
              <a:avLst/>
              <a:gdLst>
                <a:gd name="T0" fmla="*/ 197 w 365"/>
                <a:gd name="T1" fmla="*/ 364 h 365"/>
                <a:gd name="T2" fmla="*/ 165 w 365"/>
                <a:gd name="T3" fmla="*/ 365 h 365"/>
                <a:gd name="T4" fmla="*/ 166 w 365"/>
                <a:gd name="T5" fmla="*/ 363 h 365"/>
                <a:gd name="T6" fmla="*/ 226 w 365"/>
                <a:gd name="T7" fmla="*/ 358 h 365"/>
                <a:gd name="T8" fmla="*/ 134 w 365"/>
                <a:gd name="T9" fmla="*/ 359 h 365"/>
                <a:gd name="T10" fmla="*/ 135 w 365"/>
                <a:gd name="T11" fmla="*/ 357 h 365"/>
                <a:gd name="T12" fmla="*/ 253 w 365"/>
                <a:gd name="T13" fmla="*/ 349 h 365"/>
                <a:gd name="T14" fmla="*/ 253 w 365"/>
                <a:gd name="T15" fmla="*/ 351 h 365"/>
                <a:gd name="T16" fmla="*/ 104 w 365"/>
                <a:gd name="T17" fmla="*/ 345 h 365"/>
                <a:gd name="T18" fmla="*/ 280 w 365"/>
                <a:gd name="T19" fmla="*/ 336 h 365"/>
                <a:gd name="T20" fmla="*/ 281 w 365"/>
                <a:gd name="T21" fmla="*/ 336 h 365"/>
                <a:gd name="T22" fmla="*/ 76 w 365"/>
                <a:gd name="T23" fmla="*/ 330 h 365"/>
                <a:gd name="T24" fmla="*/ 305 w 365"/>
                <a:gd name="T25" fmla="*/ 318 h 365"/>
                <a:gd name="T26" fmla="*/ 308 w 365"/>
                <a:gd name="T27" fmla="*/ 316 h 365"/>
                <a:gd name="T28" fmla="*/ 52 w 365"/>
                <a:gd name="T29" fmla="*/ 311 h 365"/>
                <a:gd name="T30" fmla="*/ 55 w 365"/>
                <a:gd name="T31" fmla="*/ 313 h 365"/>
                <a:gd name="T32" fmla="*/ 328 w 365"/>
                <a:gd name="T33" fmla="*/ 291 h 365"/>
                <a:gd name="T34" fmla="*/ 34 w 365"/>
                <a:gd name="T35" fmla="*/ 289 h 365"/>
                <a:gd name="T36" fmla="*/ 35 w 365"/>
                <a:gd name="T37" fmla="*/ 289 h 365"/>
                <a:gd name="T38" fmla="*/ 343 w 365"/>
                <a:gd name="T39" fmla="*/ 265 h 365"/>
                <a:gd name="T40" fmla="*/ 19 w 365"/>
                <a:gd name="T41" fmla="*/ 263 h 365"/>
                <a:gd name="T42" fmla="*/ 20 w 365"/>
                <a:gd name="T43" fmla="*/ 261 h 365"/>
                <a:gd name="T44" fmla="*/ 354 w 365"/>
                <a:gd name="T45" fmla="*/ 239 h 365"/>
                <a:gd name="T46" fmla="*/ 355 w 365"/>
                <a:gd name="T47" fmla="*/ 240 h 365"/>
                <a:gd name="T48" fmla="*/ 8 w 365"/>
                <a:gd name="T49" fmla="*/ 230 h 365"/>
                <a:gd name="T50" fmla="*/ 362 w 365"/>
                <a:gd name="T51" fmla="*/ 210 h 365"/>
                <a:gd name="T52" fmla="*/ 363 w 365"/>
                <a:gd name="T53" fmla="*/ 209 h 365"/>
                <a:gd name="T54" fmla="*/ 1 w 365"/>
                <a:gd name="T55" fmla="*/ 199 h 365"/>
                <a:gd name="T56" fmla="*/ 364 w 365"/>
                <a:gd name="T57" fmla="*/ 179 h 365"/>
                <a:gd name="T58" fmla="*/ 365 w 365"/>
                <a:gd name="T59" fmla="*/ 178 h 365"/>
                <a:gd name="T60" fmla="*/ 0 w 365"/>
                <a:gd name="T61" fmla="*/ 172 h 365"/>
                <a:gd name="T62" fmla="*/ 1 w 365"/>
                <a:gd name="T63" fmla="*/ 173 h 365"/>
                <a:gd name="T64" fmla="*/ 361 w 365"/>
                <a:gd name="T65" fmla="*/ 145 h 365"/>
                <a:gd name="T66" fmla="*/ 5 w 365"/>
                <a:gd name="T67" fmla="*/ 142 h 365"/>
                <a:gd name="T68" fmla="*/ 7 w 365"/>
                <a:gd name="T69" fmla="*/ 141 h 365"/>
                <a:gd name="T70" fmla="*/ 351 w 365"/>
                <a:gd name="T71" fmla="*/ 114 h 365"/>
                <a:gd name="T72" fmla="*/ 15 w 365"/>
                <a:gd name="T73" fmla="*/ 113 h 365"/>
                <a:gd name="T74" fmla="*/ 17 w 365"/>
                <a:gd name="T75" fmla="*/ 110 h 365"/>
                <a:gd name="T76" fmla="*/ 336 w 365"/>
                <a:gd name="T77" fmla="*/ 89 h 365"/>
                <a:gd name="T78" fmla="*/ 339 w 365"/>
                <a:gd name="T79" fmla="*/ 91 h 365"/>
                <a:gd name="T80" fmla="*/ 32 w 365"/>
                <a:gd name="T81" fmla="*/ 81 h 365"/>
                <a:gd name="T82" fmla="*/ 320 w 365"/>
                <a:gd name="T83" fmla="*/ 66 h 365"/>
                <a:gd name="T84" fmla="*/ 321 w 365"/>
                <a:gd name="T85" fmla="*/ 66 h 365"/>
                <a:gd name="T86" fmla="*/ 49 w 365"/>
                <a:gd name="T87" fmla="*/ 57 h 365"/>
                <a:gd name="T88" fmla="*/ 299 w 365"/>
                <a:gd name="T89" fmla="*/ 44 h 365"/>
                <a:gd name="T90" fmla="*/ 299 w 365"/>
                <a:gd name="T91" fmla="*/ 42 h 365"/>
                <a:gd name="T92" fmla="*/ 71 w 365"/>
                <a:gd name="T93" fmla="*/ 38 h 365"/>
                <a:gd name="T94" fmla="*/ 71 w 365"/>
                <a:gd name="T95" fmla="*/ 40 h 365"/>
                <a:gd name="T96" fmla="*/ 272 w 365"/>
                <a:gd name="T97" fmla="*/ 23 h 365"/>
                <a:gd name="T98" fmla="*/ 96 w 365"/>
                <a:gd name="T99" fmla="*/ 23 h 365"/>
                <a:gd name="T100" fmla="*/ 98 w 365"/>
                <a:gd name="T101" fmla="*/ 23 h 365"/>
                <a:gd name="T102" fmla="*/ 242 w 365"/>
                <a:gd name="T103" fmla="*/ 11 h 365"/>
                <a:gd name="T104" fmla="*/ 126 w 365"/>
                <a:gd name="T105" fmla="*/ 11 h 365"/>
                <a:gd name="T106" fmla="*/ 128 w 365"/>
                <a:gd name="T107" fmla="*/ 10 h 365"/>
                <a:gd name="T108" fmla="*/ 213 w 365"/>
                <a:gd name="T109" fmla="*/ 5 h 365"/>
                <a:gd name="T110" fmla="*/ 216 w 365"/>
                <a:gd name="T111" fmla="*/ 5 h 365"/>
                <a:gd name="T112" fmla="*/ 159 w 365"/>
                <a:gd name="T113" fmla="*/ 2 h 365"/>
                <a:gd name="T114" fmla="*/ 185 w 365"/>
                <a:gd name="T115" fmla="*/ 2 h 365"/>
                <a:gd name="T116" fmla="*/ 186 w 365"/>
                <a:gd name="T117" fmla="*/ 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5" h="365">
                  <a:moveTo>
                    <a:pt x="193" y="365"/>
                  </a:moveTo>
                  <a:cubicBezTo>
                    <a:pt x="193" y="365"/>
                    <a:pt x="192" y="365"/>
                    <a:pt x="192" y="364"/>
                  </a:cubicBezTo>
                  <a:cubicBezTo>
                    <a:pt x="192" y="363"/>
                    <a:pt x="193" y="363"/>
                    <a:pt x="193" y="363"/>
                  </a:cubicBezTo>
                  <a:cubicBezTo>
                    <a:pt x="194" y="363"/>
                    <a:pt x="195" y="363"/>
                    <a:pt x="196" y="363"/>
                  </a:cubicBezTo>
                  <a:cubicBezTo>
                    <a:pt x="196" y="362"/>
                    <a:pt x="197" y="363"/>
                    <a:pt x="197" y="364"/>
                  </a:cubicBezTo>
                  <a:cubicBezTo>
                    <a:pt x="197" y="364"/>
                    <a:pt x="196" y="365"/>
                    <a:pt x="196" y="365"/>
                  </a:cubicBezTo>
                  <a:cubicBezTo>
                    <a:pt x="195" y="365"/>
                    <a:pt x="194" y="365"/>
                    <a:pt x="193" y="365"/>
                  </a:cubicBezTo>
                  <a:cubicBezTo>
                    <a:pt x="193" y="365"/>
                    <a:pt x="193" y="365"/>
                    <a:pt x="193" y="365"/>
                  </a:cubicBezTo>
                  <a:moveTo>
                    <a:pt x="165" y="365"/>
                  </a:moveTo>
                  <a:cubicBezTo>
                    <a:pt x="165" y="365"/>
                    <a:pt x="165" y="365"/>
                    <a:pt x="165" y="365"/>
                  </a:cubicBezTo>
                  <a:cubicBezTo>
                    <a:pt x="164" y="364"/>
                    <a:pt x="163" y="364"/>
                    <a:pt x="162" y="364"/>
                  </a:cubicBezTo>
                  <a:cubicBezTo>
                    <a:pt x="162" y="364"/>
                    <a:pt x="161" y="364"/>
                    <a:pt x="161" y="363"/>
                  </a:cubicBezTo>
                  <a:cubicBezTo>
                    <a:pt x="161" y="362"/>
                    <a:pt x="162" y="362"/>
                    <a:pt x="163" y="362"/>
                  </a:cubicBezTo>
                  <a:cubicBezTo>
                    <a:pt x="163" y="362"/>
                    <a:pt x="164" y="362"/>
                    <a:pt x="165" y="362"/>
                  </a:cubicBezTo>
                  <a:cubicBezTo>
                    <a:pt x="166" y="362"/>
                    <a:pt x="166" y="363"/>
                    <a:pt x="166" y="363"/>
                  </a:cubicBezTo>
                  <a:cubicBezTo>
                    <a:pt x="166" y="364"/>
                    <a:pt x="165" y="365"/>
                    <a:pt x="165" y="365"/>
                  </a:cubicBezTo>
                  <a:moveTo>
                    <a:pt x="224" y="361"/>
                  </a:moveTo>
                  <a:cubicBezTo>
                    <a:pt x="223" y="361"/>
                    <a:pt x="223" y="360"/>
                    <a:pt x="223" y="360"/>
                  </a:cubicBezTo>
                  <a:cubicBezTo>
                    <a:pt x="223" y="359"/>
                    <a:pt x="223" y="358"/>
                    <a:pt x="224" y="358"/>
                  </a:cubicBezTo>
                  <a:cubicBezTo>
                    <a:pt x="224" y="358"/>
                    <a:pt x="225" y="358"/>
                    <a:pt x="226" y="358"/>
                  </a:cubicBezTo>
                  <a:cubicBezTo>
                    <a:pt x="227" y="358"/>
                    <a:pt x="227" y="358"/>
                    <a:pt x="227" y="359"/>
                  </a:cubicBezTo>
                  <a:cubicBezTo>
                    <a:pt x="228" y="359"/>
                    <a:pt x="227" y="360"/>
                    <a:pt x="227" y="360"/>
                  </a:cubicBezTo>
                  <a:cubicBezTo>
                    <a:pt x="226" y="360"/>
                    <a:pt x="225" y="360"/>
                    <a:pt x="224" y="361"/>
                  </a:cubicBezTo>
                  <a:cubicBezTo>
                    <a:pt x="224" y="361"/>
                    <a:pt x="224" y="361"/>
                    <a:pt x="224" y="361"/>
                  </a:cubicBezTo>
                  <a:moveTo>
                    <a:pt x="134" y="359"/>
                  </a:moveTo>
                  <a:cubicBezTo>
                    <a:pt x="134" y="359"/>
                    <a:pt x="134" y="359"/>
                    <a:pt x="134" y="359"/>
                  </a:cubicBezTo>
                  <a:cubicBezTo>
                    <a:pt x="133" y="359"/>
                    <a:pt x="133" y="358"/>
                    <a:pt x="132" y="358"/>
                  </a:cubicBezTo>
                  <a:cubicBezTo>
                    <a:pt x="131" y="358"/>
                    <a:pt x="131" y="357"/>
                    <a:pt x="131" y="357"/>
                  </a:cubicBezTo>
                  <a:cubicBezTo>
                    <a:pt x="131" y="356"/>
                    <a:pt x="132" y="356"/>
                    <a:pt x="132" y="356"/>
                  </a:cubicBezTo>
                  <a:cubicBezTo>
                    <a:pt x="133" y="356"/>
                    <a:pt x="134" y="356"/>
                    <a:pt x="135" y="357"/>
                  </a:cubicBezTo>
                  <a:cubicBezTo>
                    <a:pt x="135" y="357"/>
                    <a:pt x="136" y="357"/>
                    <a:pt x="136" y="358"/>
                  </a:cubicBezTo>
                  <a:cubicBezTo>
                    <a:pt x="135" y="359"/>
                    <a:pt x="135" y="359"/>
                    <a:pt x="134" y="359"/>
                  </a:cubicBezTo>
                  <a:moveTo>
                    <a:pt x="253" y="351"/>
                  </a:moveTo>
                  <a:cubicBezTo>
                    <a:pt x="253" y="351"/>
                    <a:pt x="252" y="351"/>
                    <a:pt x="252" y="350"/>
                  </a:cubicBezTo>
                  <a:cubicBezTo>
                    <a:pt x="252" y="350"/>
                    <a:pt x="252" y="349"/>
                    <a:pt x="253" y="349"/>
                  </a:cubicBezTo>
                  <a:cubicBezTo>
                    <a:pt x="254" y="348"/>
                    <a:pt x="254" y="348"/>
                    <a:pt x="255" y="348"/>
                  </a:cubicBezTo>
                  <a:cubicBezTo>
                    <a:pt x="256" y="347"/>
                    <a:pt x="256" y="348"/>
                    <a:pt x="257" y="348"/>
                  </a:cubicBezTo>
                  <a:cubicBezTo>
                    <a:pt x="257" y="349"/>
                    <a:pt x="257" y="350"/>
                    <a:pt x="256" y="350"/>
                  </a:cubicBezTo>
                  <a:cubicBezTo>
                    <a:pt x="255" y="350"/>
                    <a:pt x="255" y="351"/>
                    <a:pt x="254" y="351"/>
                  </a:cubicBezTo>
                  <a:cubicBezTo>
                    <a:pt x="253" y="351"/>
                    <a:pt x="253" y="351"/>
                    <a:pt x="253" y="351"/>
                  </a:cubicBezTo>
                  <a:moveTo>
                    <a:pt x="105" y="348"/>
                  </a:moveTo>
                  <a:cubicBezTo>
                    <a:pt x="105" y="348"/>
                    <a:pt x="105" y="348"/>
                    <a:pt x="105" y="348"/>
                  </a:cubicBezTo>
                  <a:cubicBezTo>
                    <a:pt x="104" y="348"/>
                    <a:pt x="103" y="347"/>
                    <a:pt x="103" y="347"/>
                  </a:cubicBezTo>
                  <a:cubicBezTo>
                    <a:pt x="102" y="347"/>
                    <a:pt x="102" y="346"/>
                    <a:pt x="102" y="346"/>
                  </a:cubicBezTo>
                  <a:cubicBezTo>
                    <a:pt x="102" y="345"/>
                    <a:pt x="103" y="345"/>
                    <a:pt x="104" y="345"/>
                  </a:cubicBezTo>
                  <a:cubicBezTo>
                    <a:pt x="104" y="345"/>
                    <a:pt x="105" y="346"/>
                    <a:pt x="106" y="346"/>
                  </a:cubicBezTo>
                  <a:cubicBezTo>
                    <a:pt x="106" y="346"/>
                    <a:pt x="107" y="347"/>
                    <a:pt x="106" y="348"/>
                  </a:cubicBezTo>
                  <a:cubicBezTo>
                    <a:pt x="106" y="348"/>
                    <a:pt x="106" y="348"/>
                    <a:pt x="105" y="348"/>
                  </a:cubicBezTo>
                  <a:moveTo>
                    <a:pt x="281" y="337"/>
                  </a:moveTo>
                  <a:cubicBezTo>
                    <a:pt x="280" y="337"/>
                    <a:pt x="280" y="336"/>
                    <a:pt x="280" y="336"/>
                  </a:cubicBezTo>
                  <a:cubicBezTo>
                    <a:pt x="279" y="335"/>
                    <a:pt x="279" y="335"/>
                    <a:pt x="280" y="334"/>
                  </a:cubicBezTo>
                  <a:cubicBezTo>
                    <a:pt x="281" y="334"/>
                    <a:pt x="281" y="333"/>
                    <a:pt x="282" y="333"/>
                  </a:cubicBezTo>
                  <a:cubicBezTo>
                    <a:pt x="283" y="333"/>
                    <a:pt x="283" y="333"/>
                    <a:pt x="284" y="333"/>
                  </a:cubicBezTo>
                  <a:cubicBezTo>
                    <a:pt x="284" y="334"/>
                    <a:pt x="284" y="335"/>
                    <a:pt x="283" y="335"/>
                  </a:cubicBezTo>
                  <a:cubicBezTo>
                    <a:pt x="283" y="335"/>
                    <a:pt x="282" y="336"/>
                    <a:pt x="281" y="336"/>
                  </a:cubicBezTo>
                  <a:cubicBezTo>
                    <a:pt x="281" y="337"/>
                    <a:pt x="281" y="337"/>
                    <a:pt x="281" y="337"/>
                  </a:cubicBezTo>
                  <a:moveTo>
                    <a:pt x="79" y="333"/>
                  </a:moveTo>
                  <a:cubicBezTo>
                    <a:pt x="78" y="333"/>
                    <a:pt x="78" y="333"/>
                    <a:pt x="78" y="333"/>
                  </a:cubicBezTo>
                  <a:cubicBezTo>
                    <a:pt x="77" y="332"/>
                    <a:pt x="77" y="332"/>
                    <a:pt x="76" y="331"/>
                  </a:cubicBezTo>
                  <a:cubicBezTo>
                    <a:pt x="75" y="331"/>
                    <a:pt x="75" y="330"/>
                    <a:pt x="76" y="330"/>
                  </a:cubicBezTo>
                  <a:cubicBezTo>
                    <a:pt x="76" y="329"/>
                    <a:pt x="77" y="329"/>
                    <a:pt x="77" y="329"/>
                  </a:cubicBezTo>
                  <a:cubicBezTo>
                    <a:pt x="78" y="330"/>
                    <a:pt x="79" y="330"/>
                    <a:pt x="79" y="331"/>
                  </a:cubicBezTo>
                  <a:cubicBezTo>
                    <a:pt x="80" y="331"/>
                    <a:pt x="80" y="332"/>
                    <a:pt x="80" y="332"/>
                  </a:cubicBezTo>
                  <a:cubicBezTo>
                    <a:pt x="79" y="333"/>
                    <a:pt x="79" y="333"/>
                    <a:pt x="79" y="333"/>
                  </a:cubicBezTo>
                  <a:moveTo>
                    <a:pt x="305" y="318"/>
                  </a:moveTo>
                  <a:cubicBezTo>
                    <a:pt x="304" y="317"/>
                    <a:pt x="304" y="317"/>
                    <a:pt x="304" y="317"/>
                  </a:cubicBezTo>
                  <a:cubicBezTo>
                    <a:pt x="304" y="317"/>
                    <a:pt x="304" y="316"/>
                    <a:pt x="304" y="316"/>
                  </a:cubicBezTo>
                  <a:cubicBezTo>
                    <a:pt x="305" y="315"/>
                    <a:pt x="305" y="314"/>
                    <a:pt x="306" y="314"/>
                  </a:cubicBezTo>
                  <a:cubicBezTo>
                    <a:pt x="307" y="313"/>
                    <a:pt x="307" y="314"/>
                    <a:pt x="308" y="314"/>
                  </a:cubicBezTo>
                  <a:cubicBezTo>
                    <a:pt x="308" y="314"/>
                    <a:pt x="308" y="315"/>
                    <a:pt x="308" y="316"/>
                  </a:cubicBezTo>
                  <a:cubicBezTo>
                    <a:pt x="307" y="316"/>
                    <a:pt x="307" y="317"/>
                    <a:pt x="306" y="317"/>
                  </a:cubicBezTo>
                  <a:cubicBezTo>
                    <a:pt x="305" y="318"/>
                    <a:pt x="305" y="318"/>
                    <a:pt x="305" y="318"/>
                  </a:cubicBezTo>
                  <a:moveTo>
                    <a:pt x="55" y="313"/>
                  </a:moveTo>
                  <a:cubicBezTo>
                    <a:pt x="54" y="313"/>
                    <a:pt x="54" y="313"/>
                    <a:pt x="54" y="313"/>
                  </a:cubicBezTo>
                  <a:cubicBezTo>
                    <a:pt x="53" y="312"/>
                    <a:pt x="53" y="312"/>
                    <a:pt x="52" y="311"/>
                  </a:cubicBezTo>
                  <a:cubicBezTo>
                    <a:pt x="52" y="310"/>
                    <a:pt x="52" y="310"/>
                    <a:pt x="52" y="309"/>
                  </a:cubicBezTo>
                  <a:cubicBezTo>
                    <a:pt x="53" y="309"/>
                    <a:pt x="53" y="309"/>
                    <a:pt x="54" y="309"/>
                  </a:cubicBezTo>
                  <a:cubicBezTo>
                    <a:pt x="54" y="310"/>
                    <a:pt x="55" y="310"/>
                    <a:pt x="56" y="311"/>
                  </a:cubicBezTo>
                  <a:cubicBezTo>
                    <a:pt x="56" y="311"/>
                    <a:pt x="56" y="312"/>
                    <a:pt x="56" y="313"/>
                  </a:cubicBezTo>
                  <a:cubicBezTo>
                    <a:pt x="55" y="313"/>
                    <a:pt x="55" y="313"/>
                    <a:pt x="55" y="313"/>
                  </a:cubicBezTo>
                  <a:moveTo>
                    <a:pt x="326" y="295"/>
                  </a:moveTo>
                  <a:cubicBezTo>
                    <a:pt x="325" y="295"/>
                    <a:pt x="325" y="295"/>
                    <a:pt x="325" y="295"/>
                  </a:cubicBezTo>
                  <a:cubicBezTo>
                    <a:pt x="325" y="294"/>
                    <a:pt x="325" y="293"/>
                    <a:pt x="325" y="293"/>
                  </a:cubicBezTo>
                  <a:cubicBezTo>
                    <a:pt x="326" y="292"/>
                    <a:pt x="326" y="292"/>
                    <a:pt x="327" y="291"/>
                  </a:cubicBezTo>
                  <a:cubicBezTo>
                    <a:pt x="327" y="291"/>
                    <a:pt x="328" y="290"/>
                    <a:pt x="328" y="291"/>
                  </a:cubicBezTo>
                  <a:cubicBezTo>
                    <a:pt x="329" y="291"/>
                    <a:pt x="329" y="292"/>
                    <a:pt x="328" y="292"/>
                  </a:cubicBezTo>
                  <a:cubicBezTo>
                    <a:pt x="328" y="293"/>
                    <a:pt x="327" y="294"/>
                    <a:pt x="327" y="294"/>
                  </a:cubicBezTo>
                  <a:cubicBezTo>
                    <a:pt x="326" y="295"/>
                    <a:pt x="326" y="295"/>
                    <a:pt x="326" y="295"/>
                  </a:cubicBezTo>
                  <a:moveTo>
                    <a:pt x="35" y="289"/>
                  </a:moveTo>
                  <a:cubicBezTo>
                    <a:pt x="34" y="289"/>
                    <a:pt x="34" y="289"/>
                    <a:pt x="34" y="289"/>
                  </a:cubicBezTo>
                  <a:cubicBezTo>
                    <a:pt x="33" y="288"/>
                    <a:pt x="33" y="288"/>
                    <a:pt x="32" y="287"/>
                  </a:cubicBezTo>
                  <a:cubicBezTo>
                    <a:pt x="32" y="286"/>
                    <a:pt x="32" y="286"/>
                    <a:pt x="33" y="285"/>
                  </a:cubicBezTo>
                  <a:cubicBezTo>
                    <a:pt x="33" y="285"/>
                    <a:pt x="34" y="285"/>
                    <a:pt x="34" y="286"/>
                  </a:cubicBezTo>
                  <a:cubicBezTo>
                    <a:pt x="35" y="286"/>
                    <a:pt x="35" y="287"/>
                    <a:pt x="36" y="288"/>
                  </a:cubicBezTo>
                  <a:cubicBezTo>
                    <a:pt x="36" y="288"/>
                    <a:pt x="36" y="289"/>
                    <a:pt x="35" y="289"/>
                  </a:cubicBezTo>
                  <a:cubicBezTo>
                    <a:pt x="35" y="289"/>
                    <a:pt x="35" y="289"/>
                    <a:pt x="35" y="289"/>
                  </a:cubicBezTo>
                  <a:moveTo>
                    <a:pt x="343" y="269"/>
                  </a:moveTo>
                  <a:cubicBezTo>
                    <a:pt x="342" y="269"/>
                    <a:pt x="342" y="269"/>
                    <a:pt x="342" y="269"/>
                  </a:cubicBezTo>
                  <a:cubicBezTo>
                    <a:pt x="342" y="268"/>
                    <a:pt x="341" y="268"/>
                    <a:pt x="342" y="267"/>
                  </a:cubicBezTo>
                  <a:cubicBezTo>
                    <a:pt x="342" y="266"/>
                    <a:pt x="343" y="266"/>
                    <a:pt x="343" y="265"/>
                  </a:cubicBezTo>
                  <a:cubicBezTo>
                    <a:pt x="343" y="264"/>
                    <a:pt x="344" y="264"/>
                    <a:pt x="345" y="265"/>
                  </a:cubicBezTo>
                  <a:cubicBezTo>
                    <a:pt x="345" y="265"/>
                    <a:pt x="345" y="266"/>
                    <a:pt x="345" y="266"/>
                  </a:cubicBezTo>
                  <a:cubicBezTo>
                    <a:pt x="345" y="267"/>
                    <a:pt x="344" y="268"/>
                    <a:pt x="344" y="268"/>
                  </a:cubicBezTo>
                  <a:cubicBezTo>
                    <a:pt x="344" y="269"/>
                    <a:pt x="343" y="269"/>
                    <a:pt x="343" y="269"/>
                  </a:cubicBezTo>
                  <a:moveTo>
                    <a:pt x="19" y="263"/>
                  </a:moveTo>
                  <a:cubicBezTo>
                    <a:pt x="18" y="263"/>
                    <a:pt x="18" y="263"/>
                    <a:pt x="18" y="262"/>
                  </a:cubicBezTo>
                  <a:cubicBezTo>
                    <a:pt x="17" y="262"/>
                    <a:pt x="17" y="261"/>
                    <a:pt x="17" y="260"/>
                  </a:cubicBezTo>
                  <a:cubicBezTo>
                    <a:pt x="16" y="259"/>
                    <a:pt x="17" y="259"/>
                    <a:pt x="17" y="259"/>
                  </a:cubicBezTo>
                  <a:cubicBezTo>
                    <a:pt x="18" y="258"/>
                    <a:pt x="19" y="258"/>
                    <a:pt x="19" y="259"/>
                  </a:cubicBezTo>
                  <a:cubicBezTo>
                    <a:pt x="19" y="260"/>
                    <a:pt x="20" y="261"/>
                    <a:pt x="20" y="261"/>
                  </a:cubicBezTo>
                  <a:cubicBezTo>
                    <a:pt x="20" y="262"/>
                    <a:pt x="20" y="263"/>
                    <a:pt x="19" y="263"/>
                  </a:cubicBezTo>
                  <a:cubicBezTo>
                    <a:pt x="19" y="263"/>
                    <a:pt x="19" y="263"/>
                    <a:pt x="19" y="263"/>
                  </a:cubicBezTo>
                  <a:moveTo>
                    <a:pt x="355" y="240"/>
                  </a:moveTo>
                  <a:cubicBezTo>
                    <a:pt x="355" y="240"/>
                    <a:pt x="355" y="240"/>
                    <a:pt x="355" y="240"/>
                  </a:cubicBezTo>
                  <a:cubicBezTo>
                    <a:pt x="354" y="240"/>
                    <a:pt x="354" y="239"/>
                    <a:pt x="354" y="239"/>
                  </a:cubicBezTo>
                  <a:cubicBezTo>
                    <a:pt x="354" y="238"/>
                    <a:pt x="354" y="237"/>
                    <a:pt x="355" y="237"/>
                  </a:cubicBezTo>
                  <a:cubicBezTo>
                    <a:pt x="355" y="236"/>
                    <a:pt x="355" y="236"/>
                    <a:pt x="356" y="236"/>
                  </a:cubicBezTo>
                  <a:cubicBezTo>
                    <a:pt x="357" y="236"/>
                    <a:pt x="357" y="237"/>
                    <a:pt x="357" y="237"/>
                  </a:cubicBezTo>
                  <a:cubicBezTo>
                    <a:pt x="357" y="238"/>
                    <a:pt x="356" y="239"/>
                    <a:pt x="356" y="240"/>
                  </a:cubicBezTo>
                  <a:cubicBezTo>
                    <a:pt x="356" y="240"/>
                    <a:pt x="355" y="240"/>
                    <a:pt x="355" y="240"/>
                  </a:cubicBezTo>
                  <a:moveTo>
                    <a:pt x="8" y="234"/>
                  </a:moveTo>
                  <a:cubicBezTo>
                    <a:pt x="7" y="234"/>
                    <a:pt x="7" y="234"/>
                    <a:pt x="7" y="233"/>
                  </a:cubicBezTo>
                  <a:cubicBezTo>
                    <a:pt x="6" y="232"/>
                    <a:pt x="6" y="232"/>
                    <a:pt x="6" y="231"/>
                  </a:cubicBezTo>
                  <a:cubicBezTo>
                    <a:pt x="6" y="230"/>
                    <a:pt x="6" y="230"/>
                    <a:pt x="7" y="229"/>
                  </a:cubicBezTo>
                  <a:cubicBezTo>
                    <a:pt x="7" y="229"/>
                    <a:pt x="8" y="230"/>
                    <a:pt x="8" y="230"/>
                  </a:cubicBezTo>
                  <a:cubicBezTo>
                    <a:pt x="9" y="231"/>
                    <a:pt x="9" y="232"/>
                    <a:pt x="9" y="233"/>
                  </a:cubicBezTo>
                  <a:cubicBezTo>
                    <a:pt x="9" y="233"/>
                    <a:pt x="9" y="234"/>
                    <a:pt x="8" y="234"/>
                  </a:cubicBezTo>
                  <a:cubicBezTo>
                    <a:pt x="8" y="234"/>
                    <a:pt x="8" y="234"/>
                    <a:pt x="8" y="234"/>
                  </a:cubicBezTo>
                  <a:moveTo>
                    <a:pt x="362" y="210"/>
                  </a:moveTo>
                  <a:cubicBezTo>
                    <a:pt x="362" y="210"/>
                    <a:pt x="362" y="210"/>
                    <a:pt x="362" y="210"/>
                  </a:cubicBezTo>
                  <a:cubicBezTo>
                    <a:pt x="361" y="210"/>
                    <a:pt x="361" y="210"/>
                    <a:pt x="361" y="209"/>
                  </a:cubicBezTo>
                  <a:cubicBezTo>
                    <a:pt x="361" y="208"/>
                    <a:pt x="361" y="207"/>
                    <a:pt x="361" y="207"/>
                  </a:cubicBezTo>
                  <a:cubicBezTo>
                    <a:pt x="361" y="206"/>
                    <a:pt x="362" y="205"/>
                    <a:pt x="363" y="206"/>
                  </a:cubicBezTo>
                  <a:cubicBezTo>
                    <a:pt x="363" y="206"/>
                    <a:pt x="364" y="206"/>
                    <a:pt x="364" y="207"/>
                  </a:cubicBezTo>
                  <a:cubicBezTo>
                    <a:pt x="363" y="208"/>
                    <a:pt x="363" y="209"/>
                    <a:pt x="363" y="209"/>
                  </a:cubicBezTo>
                  <a:cubicBezTo>
                    <a:pt x="363" y="210"/>
                    <a:pt x="363" y="210"/>
                    <a:pt x="362" y="210"/>
                  </a:cubicBezTo>
                  <a:moveTo>
                    <a:pt x="2" y="204"/>
                  </a:moveTo>
                  <a:cubicBezTo>
                    <a:pt x="1" y="204"/>
                    <a:pt x="1" y="203"/>
                    <a:pt x="1" y="203"/>
                  </a:cubicBezTo>
                  <a:cubicBezTo>
                    <a:pt x="1" y="202"/>
                    <a:pt x="0" y="201"/>
                    <a:pt x="0" y="200"/>
                  </a:cubicBezTo>
                  <a:cubicBezTo>
                    <a:pt x="0" y="200"/>
                    <a:pt x="1" y="199"/>
                    <a:pt x="1" y="199"/>
                  </a:cubicBezTo>
                  <a:cubicBezTo>
                    <a:pt x="2" y="199"/>
                    <a:pt x="3" y="199"/>
                    <a:pt x="3" y="200"/>
                  </a:cubicBezTo>
                  <a:cubicBezTo>
                    <a:pt x="3" y="201"/>
                    <a:pt x="3" y="202"/>
                    <a:pt x="3" y="202"/>
                  </a:cubicBezTo>
                  <a:cubicBezTo>
                    <a:pt x="3" y="203"/>
                    <a:pt x="3" y="204"/>
                    <a:pt x="2" y="204"/>
                  </a:cubicBezTo>
                  <a:cubicBezTo>
                    <a:pt x="2" y="204"/>
                    <a:pt x="2" y="204"/>
                    <a:pt x="2" y="204"/>
                  </a:cubicBezTo>
                  <a:moveTo>
                    <a:pt x="364" y="179"/>
                  </a:moveTo>
                  <a:cubicBezTo>
                    <a:pt x="363" y="179"/>
                    <a:pt x="363" y="179"/>
                    <a:pt x="363" y="178"/>
                  </a:cubicBezTo>
                  <a:cubicBezTo>
                    <a:pt x="363" y="177"/>
                    <a:pt x="363" y="177"/>
                    <a:pt x="363" y="176"/>
                  </a:cubicBezTo>
                  <a:cubicBezTo>
                    <a:pt x="363" y="175"/>
                    <a:pt x="363" y="175"/>
                    <a:pt x="364" y="175"/>
                  </a:cubicBezTo>
                  <a:cubicBezTo>
                    <a:pt x="364" y="175"/>
                    <a:pt x="365" y="175"/>
                    <a:pt x="365" y="176"/>
                  </a:cubicBezTo>
                  <a:cubicBezTo>
                    <a:pt x="365" y="177"/>
                    <a:pt x="365" y="177"/>
                    <a:pt x="365" y="178"/>
                  </a:cubicBezTo>
                  <a:cubicBezTo>
                    <a:pt x="365" y="179"/>
                    <a:pt x="365" y="179"/>
                    <a:pt x="364" y="179"/>
                  </a:cubicBezTo>
                  <a:cubicBezTo>
                    <a:pt x="364" y="179"/>
                    <a:pt x="364" y="179"/>
                    <a:pt x="364" y="179"/>
                  </a:cubicBezTo>
                  <a:moveTo>
                    <a:pt x="1" y="173"/>
                  </a:moveTo>
                  <a:cubicBezTo>
                    <a:pt x="1" y="173"/>
                    <a:pt x="1" y="173"/>
                    <a:pt x="1" y="173"/>
                  </a:cubicBezTo>
                  <a:cubicBezTo>
                    <a:pt x="0" y="173"/>
                    <a:pt x="0" y="172"/>
                    <a:pt x="0" y="172"/>
                  </a:cubicBezTo>
                  <a:cubicBezTo>
                    <a:pt x="0" y="171"/>
                    <a:pt x="0" y="170"/>
                    <a:pt x="0" y="169"/>
                  </a:cubicBezTo>
                  <a:cubicBezTo>
                    <a:pt x="0" y="168"/>
                    <a:pt x="1" y="168"/>
                    <a:pt x="1" y="168"/>
                  </a:cubicBezTo>
                  <a:cubicBezTo>
                    <a:pt x="2" y="168"/>
                    <a:pt x="2" y="169"/>
                    <a:pt x="2" y="169"/>
                  </a:cubicBezTo>
                  <a:cubicBezTo>
                    <a:pt x="2" y="170"/>
                    <a:pt x="2" y="171"/>
                    <a:pt x="2" y="172"/>
                  </a:cubicBezTo>
                  <a:cubicBezTo>
                    <a:pt x="2" y="172"/>
                    <a:pt x="2" y="173"/>
                    <a:pt x="1" y="173"/>
                  </a:cubicBezTo>
                  <a:moveTo>
                    <a:pt x="361" y="149"/>
                  </a:moveTo>
                  <a:cubicBezTo>
                    <a:pt x="360" y="149"/>
                    <a:pt x="360" y="148"/>
                    <a:pt x="359" y="148"/>
                  </a:cubicBezTo>
                  <a:cubicBezTo>
                    <a:pt x="359" y="147"/>
                    <a:pt x="359" y="146"/>
                    <a:pt x="359" y="145"/>
                  </a:cubicBezTo>
                  <a:cubicBezTo>
                    <a:pt x="359" y="145"/>
                    <a:pt x="359" y="144"/>
                    <a:pt x="360" y="144"/>
                  </a:cubicBezTo>
                  <a:cubicBezTo>
                    <a:pt x="361" y="144"/>
                    <a:pt x="361" y="144"/>
                    <a:pt x="361" y="145"/>
                  </a:cubicBezTo>
                  <a:cubicBezTo>
                    <a:pt x="361" y="146"/>
                    <a:pt x="362" y="146"/>
                    <a:pt x="362" y="147"/>
                  </a:cubicBezTo>
                  <a:cubicBezTo>
                    <a:pt x="362" y="148"/>
                    <a:pt x="362" y="149"/>
                    <a:pt x="361" y="149"/>
                  </a:cubicBezTo>
                  <a:cubicBezTo>
                    <a:pt x="361" y="149"/>
                    <a:pt x="361" y="149"/>
                    <a:pt x="361" y="149"/>
                  </a:cubicBezTo>
                  <a:moveTo>
                    <a:pt x="6" y="142"/>
                  </a:moveTo>
                  <a:cubicBezTo>
                    <a:pt x="5" y="142"/>
                    <a:pt x="5" y="142"/>
                    <a:pt x="5" y="142"/>
                  </a:cubicBezTo>
                  <a:cubicBezTo>
                    <a:pt x="5" y="142"/>
                    <a:pt x="4" y="141"/>
                    <a:pt x="4" y="141"/>
                  </a:cubicBezTo>
                  <a:cubicBezTo>
                    <a:pt x="5" y="140"/>
                    <a:pt x="5" y="139"/>
                    <a:pt x="5" y="138"/>
                  </a:cubicBezTo>
                  <a:cubicBezTo>
                    <a:pt x="5" y="138"/>
                    <a:pt x="6" y="137"/>
                    <a:pt x="6" y="138"/>
                  </a:cubicBezTo>
                  <a:cubicBezTo>
                    <a:pt x="7" y="138"/>
                    <a:pt x="7" y="138"/>
                    <a:pt x="7" y="139"/>
                  </a:cubicBezTo>
                  <a:cubicBezTo>
                    <a:pt x="7" y="140"/>
                    <a:pt x="7" y="141"/>
                    <a:pt x="7" y="141"/>
                  </a:cubicBezTo>
                  <a:cubicBezTo>
                    <a:pt x="7" y="142"/>
                    <a:pt x="6" y="142"/>
                    <a:pt x="6" y="142"/>
                  </a:cubicBezTo>
                  <a:moveTo>
                    <a:pt x="352" y="119"/>
                  </a:moveTo>
                  <a:cubicBezTo>
                    <a:pt x="352" y="119"/>
                    <a:pt x="351" y="119"/>
                    <a:pt x="351" y="118"/>
                  </a:cubicBezTo>
                  <a:cubicBezTo>
                    <a:pt x="351" y="117"/>
                    <a:pt x="350" y="117"/>
                    <a:pt x="350" y="116"/>
                  </a:cubicBezTo>
                  <a:cubicBezTo>
                    <a:pt x="350" y="115"/>
                    <a:pt x="350" y="115"/>
                    <a:pt x="351" y="114"/>
                  </a:cubicBezTo>
                  <a:cubicBezTo>
                    <a:pt x="351" y="114"/>
                    <a:pt x="352" y="115"/>
                    <a:pt x="352" y="115"/>
                  </a:cubicBezTo>
                  <a:cubicBezTo>
                    <a:pt x="353" y="116"/>
                    <a:pt x="353" y="117"/>
                    <a:pt x="353" y="117"/>
                  </a:cubicBezTo>
                  <a:cubicBezTo>
                    <a:pt x="353" y="118"/>
                    <a:pt x="353" y="119"/>
                    <a:pt x="353" y="119"/>
                  </a:cubicBezTo>
                  <a:cubicBezTo>
                    <a:pt x="352" y="119"/>
                    <a:pt x="352" y="119"/>
                    <a:pt x="352" y="119"/>
                  </a:cubicBezTo>
                  <a:moveTo>
                    <a:pt x="15" y="113"/>
                  </a:moveTo>
                  <a:cubicBezTo>
                    <a:pt x="15" y="113"/>
                    <a:pt x="15" y="113"/>
                    <a:pt x="15" y="113"/>
                  </a:cubicBezTo>
                  <a:cubicBezTo>
                    <a:pt x="14" y="112"/>
                    <a:pt x="14" y="112"/>
                    <a:pt x="14" y="111"/>
                  </a:cubicBezTo>
                  <a:cubicBezTo>
                    <a:pt x="14" y="110"/>
                    <a:pt x="15" y="110"/>
                    <a:pt x="15" y="109"/>
                  </a:cubicBezTo>
                  <a:cubicBezTo>
                    <a:pt x="15" y="108"/>
                    <a:pt x="16" y="108"/>
                    <a:pt x="17" y="108"/>
                  </a:cubicBezTo>
                  <a:cubicBezTo>
                    <a:pt x="17" y="109"/>
                    <a:pt x="17" y="109"/>
                    <a:pt x="17" y="110"/>
                  </a:cubicBezTo>
                  <a:cubicBezTo>
                    <a:pt x="17" y="111"/>
                    <a:pt x="17" y="111"/>
                    <a:pt x="16" y="112"/>
                  </a:cubicBezTo>
                  <a:cubicBezTo>
                    <a:pt x="16" y="113"/>
                    <a:pt x="16" y="113"/>
                    <a:pt x="15" y="113"/>
                  </a:cubicBezTo>
                  <a:moveTo>
                    <a:pt x="339" y="91"/>
                  </a:moveTo>
                  <a:cubicBezTo>
                    <a:pt x="338" y="91"/>
                    <a:pt x="338" y="91"/>
                    <a:pt x="338" y="91"/>
                  </a:cubicBezTo>
                  <a:cubicBezTo>
                    <a:pt x="337" y="90"/>
                    <a:pt x="337" y="89"/>
                    <a:pt x="336" y="89"/>
                  </a:cubicBezTo>
                  <a:cubicBezTo>
                    <a:pt x="336" y="88"/>
                    <a:pt x="336" y="87"/>
                    <a:pt x="337" y="87"/>
                  </a:cubicBezTo>
                  <a:cubicBezTo>
                    <a:pt x="337" y="87"/>
                    <a:pt x="338" y="87"/>
                    <a:pt x="338" y="87"/>
                  </a:cubicBezTo>
                  <a:cubicBezTo>
                    <a:pt x="339" y="88"/>
                    <a:pt x="339" y="89"/>
                    <a:pt x="340" y="89"/>
                  </a:cubicBezTo>
                  <a:cubicBezTo>
                    <a:pt x="340" y="90"/>
                    <a:pt x="340" y="91"/>
                    <a:pt x="339" y="91"/>
                  </a:cubicBezTo>
                  <a:cubicBezTo>
                    <a:pt x="339" y="91"/>
                    <a:pt x="339" y="91"/>
                    <a:pt x="339" y="91"/>
                  </a:cubicBezTo>
                  <a:moveTo>
                    <a:pt x="30" y="85"/>
                  </a:moveTo>
                  <a:cubicBezTo>
                    <a:pt x="29" y="85"/>
                    <a:pt x="29" y="85"/>
                    <a:pt x="29" y="85"/>
                  </a:cubicBezTo>
                  <a:cubicBezTo>
                    <a:pt x="28" y="85"/>
                    <a:pt x="28" y="84"/>
                    <a:pt x="29" y="84"/>
                  </a:cubicBezTo>
                  <a:cubicBezTo>
                    <a:pt x="29" y="83"/>
                    <a:pt x="29" y="82"/>
                    <a:pt x="30" y="82"/>
                  </a:cubicBezTo>
                  <a:cubicBezTo>
                    <a:pt x="30" y="81"/>
                    <a:pt x="31" y="81"/>
                    <a:pt x="32" y="81"/>
                  </a:cubicBezTo>
                  <a:cubicBezTo>
                    <a:pt x="32" y="82"/>
                    <a:pt x="32" y="82"/>
                    <a:pt x="32" y="83"/>
                  </a:cubicBezTo>
                  <a:cubicBezTo>
                    <a:pt x="31" y="84"/>
                    <a:pt x="31" y="84"/>
                    <a:pt x="31" y="85"/>
                  </a:cubicBezTo>
                  <a:cubicBezTo>
                    <a:pt x="30" y="85"/>
                    <a:pt x="30" y="85"/>
                    <a:pt x="30" y="85"/>
                  </a:cubicBezTo>
                  <a:moveTo>
                    <a:pt x="321" y="66"/>
                  </a:moveTo>
                  <a:cubicBezTo>
                    <a:pt x="320" y="66"/>
                    <a:pt x="320" y="66"/>
                    <a:pt x="320" y="66"/>
                  </a:cubicBezTo>
                  <a:cubicBezTo>
                    <a:pt x="319" y="65"/>
                    <a:pt x="319" y="64"/>
                    <a:pt x="318" y="64"/>
                  </a:cubicBezTo>
                  <a:cubicBezTo>
                    <a:pt x="318" y="63"/>
                    <a:pt x="318" y="63"/>
                    <a:pt x="318" y="62"/>
                  </a:cubicBezTo>
                  <a:cubicBezTo>
                    <a:pt x="319" y="62"/>
                    <a:pt x="320" y="62"/>
                    <a:pt x="320" y="62"/>
                  </a:cubicBezTo>
                  <a:cubicBezTo>
                    <a:pt x="321" y="63"/>
                    <a:pt x="321" y="63"/>
                    <a:pt x="322" y="64"/>
                  </a:cubicBezTo>
                  <a:cubicBezTo>
                    <a:pt x="322" y="65"/>
                    <a:pt x="322" y="65"/>
                    <a:pt x="321" y="66"/>
                  </a:cubicBezTo>
                  <a:cubicBezTo>
                    <a:pt x="321" y="66"/>
                    <a:pt x="321" y="66"/>
                    <a:pt x="321" y="66"/>
                  </a:cubicBezTo>
                  <a:moveTo>
                    <a:pt x="49" y="61"/>
                  </a:moveTo>
                  <a:cubicBezTo>
                    <a:pt x="48" y="61"/>
                    <a:pt x="48" y="61"/>
                    <a:pt x="48" y="61"/>
                  </a:cubicBezTo>
                  <a:cubicBezTo>
                    <a:pt x="47" y="60"/>
                    <a:pt x="47" y="59"/>
                    <a:pt x="48" y="59"/>
                  </a:cubicBezTo>
                  <a:cubicBezTo>
                    <a:pt x="48" y="58"/>
                    <a:pt x="49" y="58"/>
                    <a:pt x="49" y="57"/>
                  </a:cubicBezTo>
                  <a:cubicBezTo>
                    <a:pt x="50" y="57"/>
                    <a:pt x="50" y="57"/>
                    <a:pt x="51" y="57"/>
                  </a:cubicBezTo>
                  <a:cubicBezTo>
                    <a:pt x="51" y="58"/>
                    <a:pt x="51" y="58"/>
                    <a:pt x="51" y="59"/>
                  </a:cubicBezTo>
                  <a:cubicBezTo>
                    <a:pt x="50" y="59"/>
                    <a:pt x="50" y="60"/>
                    <a:pt x="49" y="61"/>
                  </a:cubicBezTo>
                  <a:cubicBezTo>
                    <a:pt x="49" y="61"/>
                    <a:pt x="49" y="61"/>
                    <a:pt x="49" y="61"/>
                  </a:cubicBezTo>
                  <a:moveTo>
                    <a:pt x="299" y="44"/>
                  </a:moveTo>
                  <a:cubicBezTo>
                    <a:pt x="298" y="44"/>
                    <a:pt x="298" y="44"/>
                    <a:pt x="298" y="44"/>
                  </a:cubicBezTo>
                  <a:cubicBezTo>
                    <a:pt x="297" y="43"/>
                    <a:pt x="297" y="43"/>
                    <a:pt x="296" y="42"/>
                  </a:cubicBezTo>
                  <a:cubicBezTo>
                    <a:pt x="296" y="42"/>
                    <a:pt x="296" y="41"/>
                    <a:pt x="296" y="41"/>
                  </a:cubicBezTo>
                  <a:cubicBezTo>
                    <a:pt x="296" y="40"/>
                    <a:pt x="297" y="40"/>
                    <a:pt x="298" y="41"/>
                  </a:cubicBezTo>
                  <a:cubicBezTo>
                    <a:pt x="298" y="41"/>
                    <a:pt x="299" y="42"/>
                    <a:pt x="299" y="42"/>
                  </a:cubicBezTo>
                  <a:cubicBezTo>
                    <a:pt x="300" y="43"/>
                    <a:pt x="300" y="43"/>
                    <a:pt x="300" y="44"/>
                  </a:cubicBezTo>
                  <a:cubicBezTo>
                    <a:pt x="299" y="44"/>
                    <a:pt x="299" y="44"/>
                    <a:pt x="299" y="44"/>
                  </a:cubicBezTo>
                  <a:moveTo>
                    <a:pt x="71" y="40"/>
                  </a:moveTo>
                  <a:cubicBezTo>
                    <a:pt x="70" y="40"/>
                    <a:pt x="70" y="40"/>
                    <a:pt x="70" y="40"/>
                  </a:cubicBezTo>
                  <a:cubicBezTo>
                    <a:pt x="70" y="39"/>
                    <a:pt x="70" y="38"/>
                    <a:pt x="71" y="38"/>
                  </a:cubicBezTo>
                  <a:cubicBezTo>
                    <a:pt x="71" y="37"/>
                    <a:pt x="72" y="37"/>
                    <a:pt x="72" y="36"/>
                  </a:cubicBezTo>
                  <a:cubicBezTo>
                    <a:pt x="73" y="36"/>
                    <a:pt x="74" y="36"/>
                    <a:pt x="74" y="37"/>
                  </a:cubicBezTo>
                  <a:cubicBezTo>
                    <a:pt x="75" y="37"/>
                    <a:pt x="74" y="38"/>
                    <a:pt x="74" y="38"/>
                  </a:cubicBezTo>
                  <a:cubicBezTo>
                    <a:pt x="73" y="39"/>
                    <a:pt x="73" y="39"/>
                    <a:pt x="72" y="40"/>
                  </a:cubicBezTo>
                  <a:cubicBezTo>
                    <a:pt x="71" y="40"/>
                    <a:pt x="71" y="40"/>
                    <a:pt x="71" y="40"/>
                  </a:cubicBezTo>
                  <a:moveTo>
                    <a:pt x="273" y="27"/>
                  </a:moveTo>
                  <a:cubicBezTo>
                    <a:pt x="273" y="26"/>
                    <a:pt x="273" y="26"/>
                    <a:pt x="273" y="26"/>
                  </a:cubicBezTo>
                  <a:cubicBezTo>
                    <a:pt x="272" y="26"/>
                    <a:pt x="271" y="26"/>
                    <a:pt x="271" y="25"/>
                  </a:cubicBezTo>
                  <a:cubicBezTo>
                    <a:pt x="270" y="25"/>
                    <a:pt x="270" y="24"/>
                    <a:pt x="270" y="24"/>
                  </a:cubicBezTo>
                  <a:cubicBezTo>
                    <a:pt x="271" y="23"/>
                    <a:pt x="271" y="23"/>
                    <a:pt x="272" y="23"/>
                  </a:cubicBezTo>
                  <a:cubicBezTo>
                    <a:pt x="273" y="23"/>
                    <a:pt x="273" y="24"/>
                    <a:pt x="274" y="24"/>
                  </a:cubicBezTo>
                  <a:cubicBezTo>
                    <a:pt x="275" y="25"/>
                    <a:pt x="275" y="25"/>
                    <a:pt x="274" y="26"/>
                  </a:cubicBezTo>
                  <a:cubicBezTo>
                    <a:pt x="274" y="26"/>
                    <a:pt x="274" y="27"/>
                    <a:pt x="273" y="27"/>
                  </a:cubicBezTo>
                  <a:moveTo>
                    <a:pt x="97" y="23"/>
                  </a:moveTo>
                  <a:cubicBezTo>
                    <a:pt x="97" y="23"/>
                    <a:pt x="96" y="23"/>
                    <a:pt x="96" y="23"/>
                  </a:cubicBezTo>
                  <a:cubicBezTo>
                    <a:pt x="96" y="22"/>
                    <a:pt x="96" y="21"/>
                    <a:pt x="97" y="21"/>
                  </a:cubicBezTo>
                  <a:cubicBezTo>
                    <a:pt x="97" y="21"/>
                    <a:pt x="98" y="20"/>
                    <a:pt x="99" y="20"/>
                  </a:cubicBezTo>
                  <a:cubicBezTo>
                    <a:pt x="99" y="20"/>
                    <a:pt x="100" y="20"/>
                    <a:pt x="100" y="20"/>
                  </a:cubicBezTo>
                  <a:cubicBezTo>
                    <a:pt x="101" y="21"/>
                    <a:pt x="100" y="22"/>
                    <a:pt x="100" y="22"/>
                  </a:cubicBezTo>
                  <a:cubicBezTo>
                    <a:pt x="99" y="22"/>
                    <a:pt x="99" y="23"/>
                    <a:pt x="98" y="23"/>
                  </a:cubicBezTo>
                  <a:cubicBezTo>
                    <a:pt x="97" y="23"/>
                    <a:pt x="97" y="23"/>
                    <a:pt x="97" y="23"/>
                  </a:cubicBezTo>
                  <a:moveTo>
                    <a:pt x="245" y="13"/>
                  </a:moveTo>
                  <a:cubicBezTo>
                    <a:pt x="245" y="13"/>
                    <a:pt x="245" y="13"/>
                    <a:pt x="245" y="13"/>
                  </a:cubicBezTo>
                  <a:cubicBezTo>
                    <a:pt x="244" y="13"/>
                    <a:pt x="243" y="13"/>
                    <a:pt x="243" y="12"/>
                  </a:cubicBezTo>
                  <a:cubicBezTo>
                    <a:pt x="242" y="12"/>
                    <a:pt x="242" y="12"/>
                    <a:pt x="242" y="11"/>
                  </a:cubicBezTo>
                  <a:cubicBezTo>
                    <a:pt x="242" y="10"/>
                    <a:pt x="243" y="10"/>
                    <a:pt x="244" y="10"/>
                  </a:cubicBezTo>
                  <a:cubicBezTo>
                    <a:pt x="244" y="10"/>
                    <a:pt x="245" y="11"/>
                    <a:pt x="246" y="11"/>
                  </a:cubicBezTo>
                  <a:cubicBezTo>
                    <a:pt x="246" y="11"/>
                    <a:pt x="247" y="12"/>
                    <a:pt x="246" y="13"/>
                  </a:cubicBezTo>
                  <a:cubicBezTo>
                    <a:pt x="246" y="13"/>
                    <a:pt x="246" y="13"/>
                    <a:pt x="245" y="13"/>
                  </a:cubicBezTo>
                  <a:moveTo>
                    <a:pt x="126" y="11"/>
                  </a:moveTo>
                  <a:cubicBezTo>
                    <a:pt x="125" y="11"/>
                    <a:pt x="125" y="11"/>
                    <a:pt x="125" y="10"/>
                  </a:cubicBezTo>
                  <a:cubicBezTo>
                    <a:pt x="124" y="10"/>
                    <a:pt x="125" y="9"/>
                    <a:pt x="125" y="9"/>
                  </a:cubicBezTo>
                  <a:cubicBezTo>
                    <a:pt x="126" y="9"/>
                    <a:pt x="127" y="8"/>
                    <a:pt x="128" y="8"/>
                  </a:cubicBezTo>
                  <a:cubicBezTo>
                    <a:pt x="128" y="8"/>
                    <a:pt x="129" y="8"/>
                    <a:pt x="129" y="9"/>
                  </a:cubicBezTo>
                  <a:cubicBezTo>
                    <a:pt x="129" y="9"/>
                    <a:pt x="129" y="10"/>
                    <a:pt x="128" y="10"/>
                  </a:cubicBezTo>
                  <a:cubicBezTo>
                    <a:pt x="128" y="11"/>
                    <a:pt x="127" y="11"/>
                    <a:pt x="126" y="11"/>
                  </a:cubicBezTo>
                  <a:cubicBezTo>
                    <a:pt x="126" y="11"/>
                    <a:pt x="126" y="11"/>
                    <a:pt x="126" y="11"/>
                  </a:cubicBezTo>
                  <a:moveTo>
                    <a:pt x="216" y="5"/>
                  </a:moveTo>
                  <a:cubicBezTo>
                    <a:pt x="215" y="5"/>
                    <a:pt x="215" y="5"/>
                    <a:pt x="215" y="5"/>
                  </a:cubicBezTo>
                  <a:cubicBezTo>
                    <a:pt x="215" y="5"/>
                    <a:pt x="214" y="5"/>
                    <a:pt x="213" y="5"/>
                  </a:cubicBezTo>
                  <a:cubicBezTo>
                    <a:pt x="212" y="5"/>
                    <a:pt x="212" y="4"/>
                    <a:pt x="212" y="3"/>
                  </a:cubicBezTo>
                  <a:cubicBezTo>
                    <a:pt x="212" y="3"/>
                    <a:pt x="213" y="2"/>
                    <a:pt x="213" y="2"/>
                  </a:cubicBezTo>
                  <a:cubicBezTo>
                    <a:pt x="214" y="2"/>
                    <a:pt x="215" y="3"/>
                    <a:pt x="216" y="3"/>
                  </a:cubicBezTo>
                  <a:cubicBezTo>
                    <a:pt x="216" y="3"/>
                    <a:pt x="217" y="4"/>
                    <a:pt x="217" y="4"/>
                  </a:cubicBezTo>
                  <a:cubicBezTo>
                    <a:pt x="217" y="5"/>
                    <a:pt x="216" y="5"/>
                    <a:pt x="216" y="5"/>
                  </a:cubicBezTo>
                  <a:moveTo>
                    <a:pt x="156" y="4"/>
                  </a:moveTo>
                  <a:cubicBezTo>
                    <a:pt x="155" y="4"/>
                    <a:pt x="155" y="4"/>
                    <a:pt x="155" y="3"/>
                  </a:cubicBezTo>
                  <a:cubicBezTo>
                    <a:pt x="155" y="2"/>
                    <a:pt x="155" y="2"/>
                    <a:pt x="156" y="2"/>
                  </a:cubicBezTo>
                  <a:cubicBezTo>
                    <a:pt x="156" y="2"/>
                    <a:pt x="157" y="1"/>
                    <a:pt x="158" y="1"/>
                  </a:cubicBezTo>
                  <a:cubicBezTo>
                    <a:pt x="159" y="1"/>
                    <a:pt x="159" y="2"/>
                    <a:pt x="159" y="2"/>
                  </a:cubicBezTo>
                  <a:cubicBezTo>
                    <a:pt x="159" y="3"/>
                    <a:pt x="159" y="4"/>
                    <a:pt x="158" y="4"/>
                  </a:cubicBezTo>
                  <a:cubicBezTo>
                    <a:pt x="158" y="4"/>
                    <a:pt x="157" y="4"/>
                    <a:pt x="156" y="4"/>
                  </a:cubicBezTo>
                  <a:cubicBezTo>
                    <a:pt x="156" y="4"/>
                    <a:pt x="156" y="4"/>
                    <a:pt x="156" y="4"/>
                  </a:cubicBezTo>
                  <a:moveTo>
                    <a:pt x="185" y="2"/>
                  </a:moveTo>
                  <a:cubicBezTo>
                    <a:pt x="185" y="2"/>
                    <a:pt x="185" y="2"/>
                    <a:pt x="185" y="2"/>
                  </a:cubicBezTo>
                  <a:cubicBezTo>
                    <a:pt x="184" y="2"/>
                    <a:pt x="183" y="2"/>
                    <a:pt x="182" y="2"/>
                  </a:cubicBezTo>
                  <a:cubicBezTo>
                    <a:pt x="182" y="2"/>
                    <a:pt x="181" y="2"/>
                    <a:pt x="181" y="1"/>
                  </a:cubicBezTo>
                  <a:cubicBezTo>
                    <a:pt x="181" y="0"/>
                    <a:pt x="182" y="0"/>
                    <a:pt x="182" y="0"/>
                  </a:cubicBezTo>
                  <a:cubicBezTo>
                    <a:pt x="183" y="0"/>
                    <a:pt x="184" y="0"/>
                    <a:pt x="185" y="0"/>
                  </a:cubicBezTo>
                  <a:cubicBezTo>
                    <a:pt x="185" y="0"/>
                    <a:pt x="186" y="0"/>
                    <a:pt x="186" y="1"/>
                  </a:cubicBezTo>
                  <a:cubicBezTo>
                    <a:pt x="186" y="2"/>
                    <a:pt x="185" y="2"/>
                    <a:pt x="185" y="2"/>
                  </a:cubicBezTo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41" name="Freeform 12098"/>
            <p:cNvSpPr>
              <a:spLocks noEditPoints="1"/>
            </p:cNvSpPr>
            <p:nvPr/>
          </p:nvSpPr>
          <p:spPr bwMode="auto">
            <a:xfrm>
              <a:off x="-1819569" y="-143465"/>
              <a:ext cx="6790486" cy="6790487"/>
            </a:xfrm>
            <a:custGeom>
              <a:avLst/>
              <a:gdLst>
                <a:gd name="T0" fmla="*/ 233 w 432"/>
                <a:gd name="T1" fmla="*/ 430 h 432"/>
                <a:gd name="T2" fmla="*/ 192 w 432"/>
                <a:gd name="T3" fmla="*/ 431 h 432"/>
                <a:gd name="T4" fmla="*/ 195 w 432"/>
                <a:gd name="T5" fmla="*/ 431 h 432"/>
                <a:gd name="T6" fmla="*/ 269 w 432"/>
                <a:gd name="T7" fmla="*/ 424 h 432"/>
                <a:gd name="T8" fmla="*/ 159 w 432"/>
                <a:gd name="T9" fmla="*/ 425 h 432"/>
                <a:gd name="T10" fmla="*/ 161 w 432"/>
                <a:gd name="T11" fmla="*/ 424 h 432"/>
                <a:gd name="T12" fmla="*/ 302 w 432"/>
                <a:gd name="T13" fmla="*/ 412 h 432"/>
                <a:gd name="T14" fmla="*/ 125 w 432"/>
                <a:gd name="T15" fmla="*/ 412 h 432"/>
                <a:gd name="T16" fmla="*/ 126 w 432"/>
                <a:gd name="T17" fmla="*/ 409 h 432"/>
                <a:gd name="T18" fmla="*/ 332 w 432"/>
                <a:gd name="T19" fmla="*/ 396 h 432"/>
                <a:gd name="T20" fmla="*/ 332 w 432"/>
                <a:gd name="T21" fmla="*/ 398 h 432"/>
                <a:gd name="T22" fmla="*/ 92 w 432"/>
                <a:gd name="T23" fmla="*/ 390 h 432"/>
                <a:gd name="T24" fmla="*/ 360 w 432"/>
                <a:gd name="T25" fmla="*/ 375 h 432"/>
                <a:gd name="T26" fmla="*/ 362 w 432"/>
                <a:gd name="T27" fmla="*/ 376 h 432"/>
                <a:gd name="T28" fmla="*/ 62 w 432"/>
                <a:gd name="T29" fmla="*/ 366 h 432"/>
                <a:gd name="T30" fmla="*/ 386 w 432"/>
                <a:gd name="T31" fmla="*/ 349 h 432"/>
                <a:gd name="T32" fmla="*/ 389 w 432"/>
                <a:gd name="T33" fmla="*/ 346 h 432"/>
                <a:gd name="T34" fmla="*/ 39 w 432"/>
                <a:gd name="T35" fmla="*/ 340 h 432"/>
                <a:gd name="T36" fmla="*/ 42 w 432"/>
                <a:gd name="T37" fmla="*/ 343 h 432"/>
                <a:gd name="T38" fmla="*/ 408 w 432"/>
                <a:gd name="T39" fmla="*/ 313 h 432"/>
                <a:gd name="T40" fmla="*/ 22 w 432"/>
                <a:gd name="T41" fmla="*/ 310 h 432"/>
                <a:gd name="T42" fmla="*/ 23 w 432"/>
                <a:gd name="T43" fmla="*/ 311 h 432"/>
                <a:gd name="T44" fmla="*/ 421 w 432"/>
                <a:gd name="T45" fmla="*/ 279 h 432"/>
                <a:gd name="T46" fmla="*/ 8 w 432"/>
                <a:gd name="T47" fmla="*/ 276 h 432"/>
                <a:gd name="T48" fmla="*/ 10 w 432"/>
                <a:gd name="T49" fmla="*/ 277 h 432"/>
                <a:gd name="T50" fmla="*/ 429 w 432"/>
                <a:gd name="T51" fmla="*/ 244 h 432"/>
                <a:gd name="T52" fmla="*/ 1 w 432"/>
                <a:gd name="T53" fmla="*/ 240 h 432"/>
                <a:gd name="T54" fmla="*/ 3 w 432"/>
                <a:gd name="T55" fmla="*/ 241 h 432"/>
                <a:gd name="T56" fmla="*/ 432 w 432"/>
                <a:gd name="T57" fmla="*/ 208 h 432"/>
                <a:gd name="T58" fmla="*/ 0 w 432"/>
                <a:gd name="T59" fmla="*/ 203 h 432"/>
                <a:gd name="T60" fmla="*/ 2 w 432"/>
                <a:gd name="T61" fmla="*/ 205 h 432"/>
                <a:gd name="T62" fmla="*/ 428 w 432"/>
                <a:gd name="T63" fmla="*/ 172 h 432"/>
                <a:gd name="T64" fmla="*/ 6 w 432"/>
                <a:gd name="T65" fmla="*/ 167 h 432"/>
                <a:gd name="T66" fmla="*/ 7 w 432"/>
                <a:gd name="T67" fmla="*/ 169 h 432"/>
                <a:gd name="T68" fmla="*/ 417 w 432"/>
                <a:gd name="T69" fmla="*/ 137 h 432"/>
                <a:gd name="T70" fmla="*/ 17 w 432"/>
                <a:gd name="T71" fmla="*/ 132 h 432"/>
                <a:gd name="T72" fmla="*/ 18 w 432"/>
                <a:gd name="T73" fmla="*/ 134 h 432"/>
                <a:gd name="T74" fmla="*/ 401 w 432"/>
                <a:gd name="T75" fmla="*/ 104 h 432"/>
                <a:gd name="T76" fmla="*/ 35 w 432"/>
                <a:gd name="T77" fmla="*/ 101 h 432"/>
                <a:gd name="T78" fmla="*/ 37 w 432"/>
                <a:gd name="T79" fmla="*/ 101 h 432"/>
                <a:gd name="T80" fmla="*/ 377 w 432"/>
                <a:gd name="T81" fmla="*/ 74 h 432"/>
                <a:gd name="T82" fmla="*/ 58 w 432"/>
                <a:gd name="T83" fmla="*/ 73 h 432"/>
                <a:gd name="T84" fmla="*/ 61 w 432"/>
                <a:gd name="T85" fmla="*/ 70 h 432"/>
                <a:gd name="T86" fmla="*/ 351 w 432"/>
                <a:gd name="T87" fmla="*/ 51 h 432"/>
                <a:gd name="T88" fmla="*/ 354 w 432"/>
                <a:gd name="T89" fmla="*/ 53 h 432"/>
                <a:gd name="T90" fmla="*/ 88 w 432"/>
                <a:gd name="T91" fmla="*/ 44 h 432"/>
                <a:gd name="T92" fmla="*/ 323 w 432"/>
                <a:gd name="T93" fmla="*/ 32 h 432"/>
                <a:gd name="T94" fmla="*/ 325 w 432"/>
                <a:gd name="T95" fmla="*/ 31 h 432"/>
                <a:gd name="T96" fmla="*/ 117 w 432"/>
                <a:gd name="T97" fmla="*/ 24 h 432"/>
                <a:gd name="T98" fmla="*/ 290 w 432"/>
                <a:gd name="T99" fmla="*/ 16 h 432"/>
                <a:gd name="T100" fmla="*/ 292 w 432"/>
                <a:gd name="T101" fmla="*/ 15 h 432"/>
                <a:gd name="T102" fmla="*/ 151 w 432"/>
                <a:gd name="T103" fmla="*/ 10 h 432"/>
                <a:gd name="T104" fmla="*/ 255 w 432"/>
                <a:gd name="T105" fmla="*/ 7 h 432"/>
                <a:gd name="T106" fmla="*/ 256 w 432"/>
                <a:gd name="T107" fmla="*/ 4 h 432"/>
                <a:gd name="T108" fmla="*/ 185 w 432"/>
                <a:gd name="T109" fmla="*/ 3 h 432"/>
                <a:gd name="T110" fmla="*/ 219 w 432"/>
                <a:gd name="T111" fmla="*/ 3 h 432"/>
                <a:gd name="T112" fmla="*/ 219 w 432"/>
                <a:gd name="T113" fmla="*/ 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32" h="432">
                  <a:moveTo>
                    <a:pt x="229" y="432"/>
                  </a:moveTo>
                  <a:cubicBezTo>
                    <a:pt x="228" y="432"/>
                    <a:pt x="228" y="431"/>
                    <a:pt x="228" y="431"/>
                  </a:cubicBezTo>
                  <a:cubicBezTo>
                    <a:pt x="228" y="430"/>
                    <a:pt x="228" y="429"/>
                    <a:pt x="229" y="429"/>
                  </a:cubicBezTo>
                  <a:cubicBezTo>
                    <a:pt x="230" y="429"/>
                    <a:pt x="231" y="429"/>
                    <a:pt x="232" y="429"/>
                  </a:cubicBezTo>
                  <a:cubicBezTo>
                    <a:pt x="233" y="429"/>
                    <a:pt x="233" y="430"/>
                    <a:pt x="233" y="430"/>
                  </a:cubicBezTo>
                  <a:cubicBezTo>
                    <a:pt x="233" y="431"/>
                    <a:pt x="233" y="432"/>
                    <a:pt x="232" y="432"/>
                  </a:cubicBezTo>
                  <a:cubicBezTo>
                    <a:pt x="231" y="432"/>
                    <a:pt x="230" y="432"/>
                    <a:pt x="229" y="432"/>
                  </a:cubicBezTo>
                  <a:close/>
                  <a:moveTo>
                    <a:pt x="195" y="431"/>
                  </a:moveTo>
                  <a:cubicBezTo>
                    <a:pt x="195" y="431"/>
                    <a:pt x="195" y="431"/>
                    <a:pt x="195" y="431"/>
                  </a:cubicBezTo>
                  <a:cubicBezTo>
                    <a:pt x="194" y="431"/>
                    <a:pt x="193" y="431"/>
                    <a:pt x="192" y="431"/>
                  </a:cubicBezTo>
                  <a:cubicBezTo>
                    <a:pt x="192" y="431"/>
                    <a:pt x="191" y="430"/>
                    <a:pt x="191" y="430"/>
                  </a:cubicBezTo>
                  <a:cubicBezTo>
                    <a:pt x="191" y="429"/>
                    <a:pt x="192" y="428"/>
                    <a:pt x="193" y="428"/>
                  </a:cubicBezTo>
                  <a:cubicBezTo>
                    <a:pt x="194" y="428"/>
                    <a:pt x="195" y="428"/>
                    <a:pt x="195" y="429"/>
                  </a:cubicBezTo>
                  <a:cubicBezTo>
                    <a:pt x="196" y="429"/>
                    <a:pt x="197" y="429"/>
                    <a:pt x="197" y="430"/>
                  </a:cubicBezTo>
                  <a:cubicBezTo>
                    <a:pt x="197" y="431"/>
                    <a:pt x="196" y="431"/>
                    <a:pt x="195" y="431"/>
                  </a:cubicBezTo>
                  <a:close/>
                  <a:moveTo>
                    <a:pt x="265" y="427"/>
                  </a:moveTo>
                  <a:cubicBezTo>
                    <a:pt x="265" y="427"/>
                    <a:pt x="264" y="426"/>
                    <a:pt x="264" y="426"/>
                  </a:cubicBezTo>
                  <a:cubicBezTo>
                    <a:pt x="264" y="425"/>
                    <a:pt x="264" y="424"/>
                    <a:pt x="265" y="424"/>
                  </a:cubicBezTo>
                  <a:cubicBezTo>
                    <a:pt x="266" y="424"/>
                    <a:pt x="267" y="424"/>
                    <a:pt x="268" y="423"/>
                  </a:cubicBezTo>
                  <a:cubicBezTo>
                    <a:pt x="268" y="423"/>
                    <a:pt x="269" y="424"/>
                    <a:pt x="269" y="424"/>
                  </a:cubicBezTo>
                  <a:cubicBezTo>
                    <a:pt x="270" y="425"/>
                    <a:pt x="269" y="426"/>
                    <a:pt x="268" y="426"/>
                  </a:cubicBezTo>
                  <a:cubicBezTo>
                    <a:pt x="267" y="426"/>
                    <a:pt x="266" y="426"/>
                    <a:pt x="266" y="427"/>
                  </a:cubicBezTo>
                  <a:lnTo>
                    <a:pt x="265" y="427"/>
                  </a:lnTo>
                  <a:close/>
                  <a:moveTo>
                    <a:pt x="159" y="425"/>
                  </a:moveTo>
                  <a:cubicBezTo>
                    <a:pt x="159" y="425"/>
                    <a:pt x="159" y="425"/>
                    <a:pt x="159" y="425"/>
                  </a:cubicBezTo>
                  <a:cubicBezTo>
                    <a:pt x="158" y="424"/>
                    <a:pt x="157" y="424"/>
                    <a:pt x="156" y="424"/>
                  </a:cubicBezTo>
                  <a:cubicBezTo>
                    <a:pt x="156" y="424"/>
                    <a:pt x="155" y="423"/>
                    <a:pt x="155" y="422"/>
                  </a:cubicBezTo>
                  <a:cubicBezTo>
                    <a:pt x="156" y="421"/>
                    <a:pt x="156" y="421"/>
                    <a:pt x="157" y="421"/>
                  </a:cubicBezTo>
                  <a:cubicBezTo>
                    <a:pt x="158" y="422"/>
                    <a:pt x="159" y="422"/>
                    <a:pt x="160" y="422"/>
                  </a:cubicBezTo>
                  <a:cubicBezTo>
                    <a:pt x="161" y="422"/>
                    <a:pt x="161" y="423"/>
                    <a:pt x="161" y="424"/>
                  </a:cubicBezTo>
                  <a:cubicBezTo>
                    <a:pt x="161" y="424"/>
                    <a:pt x="160" y="425"/>
                    <a:pt x="159" y="425"/>
                  </a:cubicBezTo>
                  <a:close/>
                  <a:moveTo>
                    <a:pt x="300" y="415"/>
                  </a:moveTo>
                  <a:cubicBezTo>
                    <a:pt x="299" y="415"/>
                    <a:pt x="299" y="415"/>
                    <a:pt x="299" y="415"/>
                  </a:cubicBezTo>
                  <a:cubicBezTo>
                    <a:pt x="298" y="414"/>
                    <a:pt x="299" y="413"/>
                    <a:pt x="299" y="413"/>
                  </a:cubicBezTo>
                  <a:cubicBezTo>
                    <a:pt x="300" y="412"/>
                    <a:pt x="301" y="412"/>
                    <a:pt x="302" y="412"/>
                  </a:cubicBezTo>
                  <a:cubicBezTo>
                    <a:pt x="303" y="411"/>
                    <a:pt x="304" y="412"/>
                    <a:pt x="304" y="412"/>
                  </a:cubicBezTo>
                  <a:cubicBezTo>
                    <a:pt x="304" y="413"/>
                    <a:pt x="304" y="414"/>
                    <a:pt x="303" y="414"/>
                  </a:cubicBezTo>
                  <a:cubicBezTo>
                    <a:pt x="302" y="415"/>
                    <a:pt x="301" y="415"/>
                    <a:pt x="301" y="415"/>
                  </a:cubicBezTo>
                  <a:lnTo>
                    <a:pt x="300" y="415"/>
                  </a:lnTo>
                  <a:close/>
                  <a:moveTo>
                    <a:pt x="125" y="412"/>
                  </a:moveTo>
                  <a:cubicBezTo>
                    <a:pt x="124" y="412"/>
                    <a:pt x="124" y="412"/>
                    <a:pt x="124" y="412"/>
                  </a:cubicBezTo>
                  <a:cubicBezTo>
                    <a:pt x="124" y="412"/>
                    <a:pt x="123" y="411"/>
                    <a:pt x="122" y="411"/>
                  </a:cubicBezTo>
                  <a:cubicBezTo>
                    <a:pt x="121" y="410"/>
                    <a:pt x="121" y="410"/>
                    <a:pt x="121" y="409"/>
                  </a:cubicBezTo>
                  <a:cubicBezTo>
                    <a:pt x="122" y="408"/>
                    <a:pt x="122" y="408"/>
                    <a:pt x="123" y="408"/>
                  </a:cubicBezTo>
                  <a:cubicBezTo>
                    <a:pt x="124" y="409"/>
                    <a:pt x="125" y="409"/>
                    <a:pt x="126" y="409"/>
                  </a:cubicBezTo>
                  <a:cubicBezTo>
                    <a:pt x="126" y="410"/>
                    <a:pt x="127" y="411"/>
                    <a:pt x="126" y="411"/>
                  </a:cubicBezTo>
                  <a:cubicBezTo>
                    <a:pt x="126" y="412"/>
                    <a:pt x="126" y="412"/>
                    <a:pt x="125" y="412"/>
                  </a:cubicBezTo>
                  <a:close/>
                  <a:moveTo>
                    <a:pt x="332" y="398"/>
                  </a:moveTo>
                  <a:cubicBezTo>
                    <a:pt x="332" y="398"/>
                    <a:pt x="331" y="398"/>
                    <a:pt x="331" y="398"/>
                  </a:cubicBezTo>
                  <a:cubicBezTo>
                    <a:pt x="331" y="397"/>
                    <a:pt x="331" y="396"/>
                    <a:pt x="332" y="396"/>
                  </a:cubicBezTo>
                  <a:cubicBezTo>
                    <a:pt x="332" y="395"/>
                    <a:pt x="333" y="395"/>
                    <a:pt x="334" y="394"/>
                  </a:cubicBezTo>
                  <a:cubicBezTo>
                    <a:pt x="334" y="394"/>
                    <a:pt x="335" y="394"/>
                    <a:pt x="336" y="395"/>
                  </a:cubicBezTo>
                  <a:cubicBezTo>
                    <a:pt x="336" y="395"/>
                    <a:pt x="336" y="396"/>
                    <a:pt x="335" y="396"/>
                  </a:cubicBezTo>
                  <a:cubicBezTo>
                    <a:pt x="335" y="397"/>
                    <a:pt x="334" y="398"/>
                    <a:pt x="333" y="398"/>
                  </a:cubicBezTo>
                  <a:lnTo>
                    <a:pt x="332" y="398"/>
                  </a:lnTo>
                  <a:close/>
                  <a:moveTo>
                    <a:pt x="93" y="394"/>
                  </a:moveTo>
                  <a:cubicBezTo>
                    <a:pt x="93" y="394"/>
                    <a:pt x="93" y="394"/>
                    <a:pt x="93" y="394"/>
                  </a:cubicBezTo>
                  <a:cubicBezTo>
                    <a:pt x="92" y="393"/>
                    <a:pt x="91" y="393"/>
                    <a:pt x="90" y="392"/>
                  </a:cubicBezTo>
                  <a:cubicBezTo>
                    <a:pt x="90" y="392"/>
                    <a:pt x="90" y="391"/>
                    <a:pt x="90" y="390"/>
                  </a:cubicBezTo>
                  <a:cubicBezTo>
                    <a:pt x="90" y="389"/>
                    <a:pt x="91" y="389"/>
                    <a:pt x="92" y="390"/>
                  </a:cubicBezTo>
                  <a:cubicBezTo>
                    <a:pt x="93" y="390"/>
                    <a:pt x="93" y="391"/>
                    <a:pt x="94" y="391"/>
                  </a:cubicBezTo>
                  <a:cubicBezTo>
                    <a:pt x="95" y="392"/>
                    <a:pt x="95" y="393"/>
                    <a:pt x="95" y="393"/>
                  </a:cubicBezTo>
                  <a:cubicBezTo>
                    <a:pt x="94" y="394"/>
                    <a:pt x="94" y="394"/>
                    <a:pt x="93" y="394"/>
                  </a:cubicBezTo>
                  <a:close/>
                  <a:moveTo>
                    <a:pt x="361" y="376"/>
                  </a:moveTo>
                  <a:cubicBezTo>
                    <a:pt x="361" y="376"/>
                    <a:pt x="360" y="376"/>
                    <a:pt x="360" y="375"/>
                  </a:cubicBezTo>
                  <a:cubicBezTo>
                    <a:pt x="360" y="375"/>
                    <a:pt x="360" y="374"/>
                    <a:pt x="360" y="373"/>
                  </a:cubicBezTo>
                  <a:cubicBezTo>
                    <a:pt x="361" y="373"/>
                    <a:pt x="362" y="372"/>
                    <a:pt x="362" y="372"/>
                  </a:cubicBezTo>
                  <a:cubicBezTo>
                    <a:pt x="363" y="371"/>
                    <a:pt x="364" y="371"/>
                    <a:pt x="364" y="372"/>
                  </a:cubicBezTo>
                  <a:cubicBezTo>
                    <a:pt x="365" y="372"/>
                    <a:pt x="365" y="373"/>
                    <a:pt x="364" y="374"/>
                  </a:cubicBezTo>
                  <a:cubicBezTo>
                    <a:pt x="364" y="374"/>
                    <a:pt x="363" y="375"/>
                    <a:pt x="362" y="376"/>
                  </a:cubicBezTo>
                  <a:lnTo>
                    <a:pt x="361" y="376"/>
                  </a:lnTo>
                  <a:close/>
                  <a:moveTo>
                    <a:pt x="65" y="370"/>
                  </a:moveTo>
                  <a:cubicBezTo>
                    <a:pt x="64" y="370"/>
                    <a:pt x="64" y="370"/>
                    <a:pt x="64" y="370"/>
                  </a:cubicBezTo>
                  <a:cubicBezTo>
                    <a:pt x="64" y="369"/>
                    <a:pt x="63" y="369"/>
                    <a:pt x="62" y="368"/>
                  </a:cubicBezTo>
                  <a:cubicBezTo>
                    <a:pt x="62" y="367"/>
                    <a:pt x="62" y="367"/>
                    <a:pt x="62" y="366"/>
                  </a:cubicBezTo>
                  <a:cubicBezTo>
                    <a:pt x="63" y="366"/>
                    <a:pt x="64" y="366"/>
                    <a:pt x="64" y="366"/>
                  </a:cubicBezTo>
                  <a:cubicBezTo>
                    <a:pt x="65" y="367"/>
                    <a:pt x="66" y="367"/>
                    <a:pt x="66" y="368"/>
                  </a:cubicBezTo>
                  <a:cubicBezTo>
                    <a:pt x="67" y="369"/>
                    <a:pt x="67" y="369"/>
                    <a:pt x="66" y="370"/>
                  </a:cubicBezTo>
                  <a:cubicBezTo>
                    <a:pt x="66" y="370"/>
                    <a:pt x="66" y="370"/>
                    <a:pt x="65" y="370"/>
                  </a:cubicBezTo>
                  <a:close/>
                  <a:moveTo>
                    <a:pt x="386" y="349"/>
                  </a:moveTo>
                  <a:cubicBezTo>
                    <a:pt x="385" y="349"/>
                    <a:pt x="385" y="349"/>
                    <a:pt x="385" y="349"/>
                  </a:cubicBezTo>
                  <a:cubicBezTo>
                    <a:pt x="384" y="348"/>
                    <a:pt x="384" y="347"/>
                    <a:pt x="385" y="347"/>
                  </a:cubicBezTo>
                  <a:cubicBezTo>
                    <a:pt x="385" y="346"/>
                    <a:pt x="386" y="345"/>
                    <a:pt x="387" y="345"/>
                  </a:cubicBezTo>
                  <a:cubicBezTo>
                    <a:pt x="387" y="344"/>
                    <a:pt x="388" y="344"/>
                    <a:pt x="388" y="344"/>
                  </a:cubicBezTo>
                  <a:cubicBezTo>
                    <a:pt x="389" y="345"/>
                    <a:pt x="389" y="346"/>
                    <a:pt x="389" y="346"/>
                  </a:cubicBezTo>
                  <a:cubicBezTo>
                    <a:pt x="388" y="347"/>
                    <a:pt x="388" y="348"/>
                    <a:pt x="387" y="348"/>
                  </a:cubicBezTo>
                  <a:cubicBezTo>
                    <a:pt x="387" y="349"/>
                    <a:pt x="386" y="349"/>
                    <a:pt x="386" y="349"/>
                  </a:cubicBezTo>
                  <a:close/>
                  <a:moveTo>
                    <a:pt x="42" y="343"/>
                  </a:moveTo>
                  <a:cubicBezTo>
                    <a:pt x="41" y="343"/>
                    <a:pt x="41" y="342"/>
                    <a:pt x="40" y="342"/>
                  </a:cubicBezTo>
                  <a:cubicBezTo>
                    <a:pt x="40" y="341"/>
                    <a:pt x="39" y="341"/>
                    <a:pt x="39" y="340"/>
                  </a:cubicBezTo>
                  <a:cubicBezTo>
                    <a:pt x="38" y="339"/>
                    <a:pt x="39" y="338"/>
                    <a:pt x="39" y="338"/>
                  </a:cubicBezTo>
                  <a:cubicBezTo>
                    <a:pt x="40" y="337"/>
                    <a:pt x="41" y="338"/>
                    <a:pt x="41" y="338"/>
                  </a:cubicBezTo>
                  <a:cubicBezTo>
                    <a:pt x="42" y="339"/>
                    <a:pt x="42" y="340"/>
                    <a:pt x="43" y="340"/>
                  </a:cubicBezTo>
                  <a:cubicBezTo>
                    <a:pt x="43" y="341"/>
                    <a:pt x="43" y="342"/>
                    <a:pt x="42" y="342"/>
                  </a:cubicBezTo>
                  <a:lnTo>
                    <a:pt x="42" y="343"/>
                  </a:lnTo>
                  <a:close/>
                  <a:moveTo>
                    <a:pt x="406" y="318"/>
                  </a:moveTo>
                  <a:cubicBezTo>
                    <a:pt x="405" y="318"/>
                    <a:pt x="405" y="318"/>
                    <a:pt x="405" y="318"/>
                  </a:cubicBezTo>
                  <a:cubicBezTo>
                    <a:pt x="404" y="318"/>
                    <a:pt x="404" y="317"/>
                    <a:pt x="405" y="316"/>
                  </a:cubicBezTo>
                  <a:cubicBezTo>
                    <a:pt x="405" y="315"/>
                    <a:pt x="405" y="315"/>
                    <a:pt x="406" y="314"/>
                  </a:cubicBezTo>
                  <a:cubicBezTo>
                    <a:pt x="406" y="313"/>
                    <a:pt x="407" y="313"/>
                    <a:pt x="408" y="313"/>
                  </a:cubicBezTo>
                  <a:cubicBezTo>
                    <a:pt x="408" y="314"/>
                    <a:pt x="409" y="314"/>
                    <a:pt x="408" y="315"/>
                  </a:cubicBezTo>
                  <a:cubicBezTo>
                    <a:pt x="408" y="316"/>
                    <a:pt x="407" y="317"/>
                    <a:pt x="407" y="318"/>
                  </a:cubicBezTo>
                  <a:cubicBezTo>
                    <a:pt x="407" y="318"/>
                    <a:pt x="406" y="318"/>
                    <a:pt x="406" y="318"/>
                  </a:cubicBezTo>
                  <a:close/>
                  <a:moveTo>
                    <a:pt x="23" y="311"/>
                  </a:moveTo>
                  <a:cubicBezTo>
                    <a:pt x="22" y="311"/>
                    <a:pt x="22" y="311"/>
                    <a:pt x="22" y="310"/>
                  </a:cubicBezTo>
                  <a:cubicBezTo>
                    <a:pt x="21" y="310"/>
                    <a:pt x="21" y="309"/>
                    <a:pt x="20" y="308"/>
                  </a:cubicBezTo>
                  <a:cubicBezTo>
                    <a:pt x="20" y="307"/>
                    <a:pt x="20" y="306"/>
                    <a:pt x="21" y="306"/>
                  </a:cubicBezTo>
                  <a:cubicBezTo>
                    <a:pt x="22" y="306"/>
                    <a:pt x="23" y="306"/>
                    <a:pt x="23" y="307"/>
                  </a:cubicBezTo>
                  <a:cubicBezTo>
                    <a:pt x="23" y="308"/>
                    <a:pt x="24" y="308"/>
                    <a:pt x="24" y="309"/>
                  </a:cubicBezTo>
                  <a:cubicBezTo>
                    <a:pt x="24" y="310"/>
                    <a:pt x="24" y="311"/>
                    <a:pt x="23" y="311"/>
                  </a:cubicBezTo>
                  <a:close/>
                  <a:moveTo>
                    <a:pt x="420" y="285"/>
                  </a:moveTo>
                  <a:cubicBezTo>
                    <a:pt x="420" y="285"/>
                    <a:pt x="420" y="285"/>
                    <a:pt x="420" y="285"/>
                  </a:cubicBezTo>
                  <a:cubicBezTo>
                    <a:pt x="419" y="284"/>
                    <a:pt x="419" y="284"/>
                    <a:pt x="419" y="283"/>
                  </a:cubicBezTo>
                  <a:cubicBezTo>
                    <a:pt x="419" y="282"/>
                    <a:pt x="419" y="281"/>
                    <a:pt x="420" y="280"/>
                  </a:cubicBezTo>
                  <a:cubicBezTo>
                    <a:pt x="420" y="279"/>
                    <a:pt x="421" y="279"/>
                    <a:pt x="421" y="279"/>
                  </a:cubicBezTo>
                  <a:cubicBezTo>
                    <a:pt x="422" y="279"/>
                    <a:pt x="423" y="280"/>
                    <a:pt x="422" y="281"/>
                  </a:cubicBezTo>
                  <a:cubicBezTo>
                    <a:pt x="422" y="282"/>
                    <a:pt x="422" y="283"/>
                    <a:pt x="421" y="284"/>
                  </a:cubicBezTo>
                  <a:cubicBezTo>
                    <a:pt x="421" y="284"/>
                    <a:pt x="421" y="285"/>
                    <a:pt x="420" y="285"/>
                  </a:cubicBezTo>
                  <a:close/>
                  <a:moveTo>
                    <a:pt x="10" y="277"/>
                  </a:moveTo>
                  <a:cubicBezTo>
                    <a:pt x="9" y="277"/>
                    <a:pt x="9" y="277"/>
                    <a:pt x="8" y="276"/>
                  </a:cubicBezTo>
                  <a:cubicBezTo>
                    <a:pt x="8" y="275"/>
                    <a:pt x="8" y="274"/>
                    <a:pt x="8" y="273"/>
                  </a:cubicBezTo>
                  <a:cubicBezTo>
                    <a:pt x="7" y="273"/>
                    <a:pt x="8" y="272"/>
                    <a:pt x="9" y="272"/>
                  </a:cubicBezTo>
                  <a:cubicBezTo>
                    <a:pt x="9" y="271"/>
                    <a:pt x="10" y="272"/>
                    <a:pt x="10" y="273"/>
                  </a:cubicBezTo>
                  <a:cubicBezTo>
                    <a:pt x="11" y="274"/>
                    <a:pt x="11" y="274"/>
                    <a:pt x="11" y="275"/>
                  </a:cubicBezTo>
                  <a:cubicBezTo>
                    <a:pt x="11" y="276"/>
                    <a:pt x="11" y="277"/>
                    <a:pt x="10" y="277"/>
                  </a:cubicBezTo>
                  <a:close/>
                  <a:moveTo>
                    <a:pt x="429" y="249"/>
                  </a:moveTo>
                  <a:cubicBezTo>
                    <a:pt x="428" y="249"/>
                    <a:pt x="428" y="249"/>
                    <a:pt x="428" y="249"/>
                  </a:cubicBezTo>
                  <a:cubicBezTo>
                    <a:pt x="428" y="249"/>
                    <a:pt x="427" y="248"/>
                    <a:pt x="427" y="247"/>
                  </a:cubicBezTo>
                  <a:cubicBezTo>
                    <a:pt x="427" y="247"/>
                    <a:pt x="427" y="246"/>
                    <a:pt x="428" y="245"/>
                  </a:cubicBezTo>
                  <a:cubicBezTo>
                    <a:pt x="428" y="244"/>
                    <a:pt x="428" y="243"/>
                    <a:pt x="429" y="244"/>
                  </a:cubicBezTo>
                  <a:cubicBezTo>
                    <a:pt x="430" y="244"/>
                    <a:pt x="430" y="244"/>
                    <a:pt x="430" y="245"/>
                  </a:cubicBezTo>
                  <a:cubicBezTo>
                    <a:pt x="430" y="246"/>
                    <a:pt x="430" y="247"/>
                    <a:pt x="430" y="248"/>
                  </a:cubicBezTo>
                  <a:cubicBezTo>
                    <a:pt x="430" y="249"/>
                    <a:pt x="429" y="249"/>
                    <a:pt x="429" y="249"/>
                  </a:cubicBezTo>
                  <a:close/>
                  <a:moveTo>
                    <a:pt x="3" y="241"/>
                  </a:moveTo>
                  <a:cubicBezTo>
                    <a:pt x="2" y="241"/>
                    <a:pt x="1" y="241"/>
                    <a:pt x="1" y="240"/>
                  </a:cubicBezTo>
                  <a:cubicBezTo>
                    <a:pt x="1" y="239"/>
                    <a:pt x="1" y="238"/>
                    <a:pt x="1" y="237"/>
                  </a:cubicBezTo>
                  <a:cubicBezTo>
                    <a:pt x="1" y="236"/>
                    <a:pt x="2" y="236"/>
                    <a:pt x="2" y="236"/>
                  </a:cubicBezTo>
                  <a:cubicBezTo>
                    <a:pt x="3" y="236"/>
                    <a:pt x="4" y="236"/>
                    <a:pt x="4" y="237"/>
                  </a:cubicBezTo>
                  <a:cubicBezTo>
                    <a:pt x="4" y="238"/>
                    <a:pt x="4" y="239"/>
                    <a:pt x="4" y="240"/>
                  </a:cubicBezTo>
                  <a:cubicBezTo>
                    <a:pt x="4" y="241"/>
                    <a:pt x="4" y="241"/>
                    <a:pt x="3" y="241"/>
                  </a:cubicBezTo>
                  <a:close/>
                  <a:moveTo>
                    <a:pt x="431" y="213"/>
                  </a:moveTo>
                  <a:cubicBezTo>
                    <a:pt x="430" y="213"/>
                    <a:pt x="429" y="212"/>
                    <a:pt x="429" y="211"/>
                  </a:cubicBezTo>
                  <a:cubicBezTo>
                    <a:pt x="429" y="210"/>
                    <a:pt x="429" y="209"/>
                    <a:pt x="429" y="208"/>
                  </a:cubicBezTo>
                  <a:cubicBezTo>
                    <a:pt x="429" y="208"/>
                    <a:pt x="430" y="207"/>
                    <a:pt x="431" y="207"/>
                  </a:cubicBezTo>
                  <a:cubicBezTo>
                    <a:pt x="431" y="207"/>
                    <a:pt x="432" y="208"/>
                    <a:pt x="432" y="208"/>
                  </a:cubicBezTo>
                  <a:cubicBezTo>
                    <a:pt x="432" y="209"/>
                    <a:pt x="432" y="210"/>
                    <a:pt x="432" y="211"/>
                  </a:cubicBezTo>
                  <a:cubicBezTo>
                    <a:pt x="432" y="212"/>
                    <a:pt x="432" y="213"/>
                    <a:pt x="431" y="213"/>
                  </a:cubicBezTo>
                  <a:close/>
                  <a:moveTo>
                    <a:pt x="2" y="205"/>
                  </a:moveTo>
                  <a:cubicBezTo>
                    <a:pt x="2" y="205"/>
                    <a:pt x="2" y="205"/>
                    <a:pt x="2" y="205"/>
                  </a:cubicBezTo>
                  <a:cubicBezTo>
                    <a:pt x="1" y="205"/>
                    <a:pt x="0" y="204"/>
                    <a:pt x="0" y="203"/>
                  </a:cubicBezTo>
                  <a:cubicBezTo>
                    <a:pt x="0" y="202"/>
                    <a:pt x="1" y="201"/>
                    <a:pt x="1" y="200"/>
                  </a:cubicBezTo>
                  <a:cubicBezTo>
                    <a:pt x="1" y="200"/>
                    <a:pt x="1" y="199"/>
                    <a:pt x="2" y="199"/>
                  </a:cubicBezTo>
                  <a:cubicBezTo>
                    <a:pt x="3" y="199"/>
                    <a:pt x="3" y="200"/>
                    <a:pt x="3" y="201"/>
                  </a:cubicBezTo>
                  <a:cubicBezTo>
                    <a:pt x="3" y="202"/>
                    <a:pt x="3" y="203"/>
                    <a:pt x="3" y="203"/>
                  </a:cubicBezTo>
                  <a:cubicBezTo>
                    <a:pt x="3" y="204"/>
                    <a:pt x="3" y="205"/>
                    <a:pt x="2" y="205"/>
                  </a:cubicBezTo>
                  <a:close/>
                  <a:moveTo>
                    <a:pt x="427" y="176"/>
                  </a:moveTo>
                  <a:cubicBezTo>
                    <a:pt x="426" y="176"/>
                    <a:pt x="426" y="176"/>
                    <a:pt x="425" y="175"/>
                  </a:cubicBezTo>
                  <a:cubicBezTo>
                    <a:pt x="425" y="174"/>
                    <a:pt x="425" y="173"/>
                    <a:pt x="425" y="172"/>
                  </a:cubicBezTo>
                  <a:cubicBezTo>
                    <a:pt x="425" y="172"/>
                    <a:pt x="425" y="171"/>
                    <a:pt x="426" y="171"/>
                  </a:cubicBezTo>
                  <a:cubicBezTo>
                    <a:pt x="427" y="171"/>
                    <a:pt x="427" y="171"/>
                    <a:pt x="428" y="172"/>
                  </a:cubicBezTo>
                  <a:cubicBezTo>
                    <a:pt x="428" y="173"/>
                    <a:pt x="428" y="174"/>
                    <a:pt x="428" y="175"/>
                  </a:cubicBezTo>
                  <a:cubicBezTo>
                    <a:pt x="428" y="175"/>
                    <a:pt x="428" y="176"/>
                    <a:pt x="427" y="176"/>
                  </a:cubicBezTo>
                  <a:close/>
                  <a:moveTo>
                    <a:pt x="7" y="169"/>
                  </a:moveTo>
                  <a:cubicBezTo>
                    <a:pt x="7" y="169"/>
                    <a:pt x="7" y="169"/>
                    <a:pt x="7" y="169"/>
                  </a:cubicBezTo>
                  <a:cubicBezTo>
                    <a:pt x="6" y="168"/>
                    <a:pt x="6" y="168"/>
                    <a:pt x="6" y="167"/>
                  </a:cubicBezTo>
                  <a:cubicBezTo>
                    <a:pt x="6" y="166"/>
                    <a:pt x="6" y="165"/>
                    <a:pt x="6" y="164"/>
                  </a:cubicBezTo>
                  <a:cubicBezTo>
                    <a:pt x="7" y="163"/>
                    <a:pt x="7" y="163"/>
                    <a:pt x="8" y="163"/>
                  </a:cubicBezTo>
                  <a:cubicBezTo>
                    <a:pt x="9" y="163"/>
                    <a:pt x="9" y="164"/>
                    <a:pt x="9" y="165"/>
                  </a:cubicBezTo>
                  <a:cubicBezTo>
                    <a:pt x="9" y="166"/>
                    <a:pt x="9" y="167"/>
                    <a:pt x="8" y="168"/>
                  </a:cubicBezTo>
                  <a:cubicBezTo>
                    <a:pt x="8" y="168"/>
                    <a:pt x="8" y="169"/>
                    <a:pt x="7" y="169"/>
                  </a:cubicBezTo>
                  <a:close/>
                  <a:moveTo>
                    <a:pt x="417" y="141"/>
                  </a:moveTo>
                  <a:cubicBezTo>
                    <a:pt x="416" y="141"/>
                    <a:pt x="416" y="141"/>
                    <a:pt x="415" y="140"/>
                  </a:cubicBezTo>
                  <a:cubicBezTo>
                    <a:pt x="415" y="139"/>
                    <a:pt x="415" y="139"/>
                    <a:pt x="414" y="138"/>
                  </a:cubicBezTo>
                  <a:cubicBezTo>
                    <a:pt x="414" y="137"/>
                    <a:pt x="414" y="136"/>
                    <a:pt x="415" y="136"/>
                  </a:cubicBezTo>
                  <a:cubicBezTo>
                    <a:pt x="416" y="136"/>
                    <a:pt x="417" y="136"/>
                    <a:pt x="417" y="137"/>
                  </a:cubicBezTo>
                  <a:cubicBezTo>
                    <a:pt x="417" y="137"/>
                    <a:pt x="418" y="138"/>
                    <a:pt x="418" y="139"/>
                  </a:cubicBezTo>
                  <a:cubicBezTo>
                    <a:pt x="418" y="140"/>
                    <a:pt x="418" y="141"/>
                    <a:pt x="417" y="141"/>
                  </a:cubicBezTo>
                  <a:close/>
                  <a:moveTo>
                    <a:pt x="18" y="134"/>
                  </a:moveTo>
                  <a:cubicBezTo>
                    <a:pt x="18" y="134"/>
                    <a:pt x="18" y="134"/>
                    <a:pt x="18" y="134"/>
                  </a:cubicBezTo>
                  <a:cubicBezTo>
                    <a:pt x="17" y="133"/>
                    <a:pt x="17" y="133"/>
                    <a:pt x="17" y="132"/>
                  </a:cubicBezTo>
                  <a:cubicBezTo>
                    <a:pt x="18" y="131"/>
                    <a:pt x="18" y="130"/>
                    <a:pt x="18" y="129"/>
                  </a:cubicBezTo>
                  <a:cubicBezTo>
                    <a:pt x="19" y="129"/>
                    <a:pt x="19" y="128"/>
                    <a:pt x="20" y="129"/>
                  </a:cubicBezTo>
                  <a:cubicBezTo>
                    <a:pt x="21" y="129"/>
                    <a:pt x="21" y="130"/>
                    <a:pt x="21" y="130"/>
                  </a:cubicBezTo>
                  <a:cubicBezTo>
                    <a:pt x="20" y="131"/>
                    <a:pt x="20" y="132"/>
                    <a:pt x="20" y="133"/>
                  </a:cubicBezTo>
                  <a:cubicBezTo>
                    <a:pt x="20" y="134"/>
                    <a:pt x="19" y="134"/>
                    <a:pt x="18" y="134"/>
                  </a:cubicBezTo>
                  <a:close/>
                  <a:moveTo>
                    <a:pt x="401" y="108"/>
                  </a:moveTo>
                  <a:cubicBezTo>
                    <a:pt x="400" y="108"/>
                    <a:pt x="400" y="108"/>
                    <a:pt x="400" y="108"/>
                  </a:cubicBezTo>
                  <a:cubicBezTo>
                    <a:pt x="399" y="107"/>
                    <a:pt x="399" y="106"/>
                    <a:pt x="398" y="105"/>
                  </a:cubicBezTo>
                  <a:cubicBezTo>
                    <a:pt x="398" y="105"/>
                    <a:pt x="398" y="104"/>
                    <a:pt x="399" y="103"/>
                  </a:cubicBezTo>
                  <a:cubicBezTo>
                    <a:pt x="399" y="103"/>
                    <a:pt x="400" y="103"/>
                    <a:pt x="401" y="104"/>
                  </a:cubicBezTo>
                  <a:cubicBezTo>
                    <a:pt x="401" y="105"/>
                    <a:pt x="402" y="105"/>
                    <a:pt x="402" y="106"/>
                  </a:cubicBezTo>
                  <a:cubicBezTo>
                    <a:pt x="402" y="107"/>
                    <a:pt x="402" y="108"/>
                    <a:pt x="402" y="108"/>
                  </a:cubicBezTo>
                  <a:lnTo>
                    <a:pt x="401" y="108"/>
                  </a:lnTo>
                  <a:close/>
                  <a:moveTo>
                    <a:pt x="36" y="102"/>
                  </a:moveTo>
                  <a:cubicBezTo>
                    <a:pt x="35" y="101"/>
                    <a:pt x="35" y="101"/>
                    <a:pt x="35" y="101"/>
                  </a:cubicBezTo>
                  <a:cubicBezTo>
                    <a:pt x="34" y="101"/>
                    <a:pt x="34" y="100"/>
                    <a:pt x="34" y="99"/>
                  </a:cubicBezTo>
                  <a:cubicBezTo>
                    <a:pt x="35" y="99"/>
                    <a:pt x="35" y="98"/>
                    <a:pt x="36" y="97"/>
                  </a:cubicBezTo>
                  <a:cubicBezTo>
                    <a:pt x="36" y="96"/>
                    <a:pt x="37" y="96"/>
                    <a:pt x="38" y="97"/>
                  </a:cubicBezTo>
                  <a:cubicBezTo>
                    <a:pt x="39" y="97"/>
                    <a:pt x="39" y="98"/>
                    <a:pt x="38" y="99"/>
                  </a:cubicBezTo>
                  <a:cubicBezTo>
                    <a:pt x="38" y="99"/>
                    <a:pt x="37" y="100"/>
                    <a:pt x="37" y="101"/>
                  </a:cubicBezTo>
                  <a:cubicBezTo>
                    <a:pt x="37" y="101"/>
                    <a:pt x="36" y="102"/>
                    <a:pt x="36" y="102"/>
                  </a:cubicBezTo>
                  <a:close/>
                  <a:moveTo>
                    <a:pt x="380" y="79"/>
                  </a:moveTo>
                  <a:cubicBezTo>
                    <a:pt x="379" y="79"/>
                    <a:pt x="379" y="78"/>
                    <a:pt x="379" y="78"/>
                  </a:cubicBezTo>
                  <a:cubicBezTo>
                    <a:pt x="378" y="77"/>
                    <a:pt x="377" y="77"/>
                    <a:pt x="377" y="76"/>
                  </a:cubicBezTo>
                  <a:cubicBezTo>
                    <a:pt x="376" y="75"/>
                    <a:pt x="376" y="74"/>
                    <a:pt x="377" y="74"/>
                  </a:cubicBezTo>
                  <a:cubicBezTo>
                    <a:pt x="377" y="73"/>
                    <a:pt x="378" y="73"/>
                    <a:pt x="379" y="74"/>
                  </a:cubicBezTo>
                  <a:cubicBezTo>
                    <a:pt x="379" y="75"/>
                    <a:pt x="380" y="76"/>
                    <a:pt x="381" y="76"/>
                  </a:cubicBezTo>
                  <a:cubicBezTo>
                    <a:pt x="381" y="77"/>
                    <a:pt x="381" y="78"/>
                    <a:pt x="381" y="78"/>
                  </a:cubicBezTo>
                  <a:lnTo>
                    <a:pt x="380" y="79"/>
                  </a:lnTo>
                  <a:close/>
                  <a:moveTo>
                    <a:pt x="58" y="73"/>
                  </a:moveTo>
                  <a:cubicBezTo>
                    <a:pt x="57" y="72"/>
                    <a:pt x="57" y="72"/>
                    <a:pt x="57" y="72"/>
                  </a:cubicBezTo>
                  <a:cubicBezTo>
                    <a:pt x="56" y="72"/>
                    <a:pt x="56" y="71"/>
                    <a:pt x="57" y="70"/>
                  </a:cubicBezTo>
                  <a:cubicBezTo>
                    <a:pt x="58" y="70"/>
                    <a:pt x="58" y="69"/>
                    <a:pt x="59" y="68"/>
                  </a:cubicBezTo>
                  <a:cubicBezTo>
                    <a:pt x="59" y="68"/>
                    <a:pt x="60" y="68"/>
                    <a:pt x="61" y="68"/>
                  </a:cubicBezTo>
                  <a:cubicBezTo>
                    <a:pt x="61" y="69"/>
                    <a:pt x="61" y="70"/>
                    <a:pt x="61" y="70"/>
                  </a:cubicBezTo>
                  <a:cubicBezTo>
                    <a:pt x="60" y="71"/>
                    <a:pt x="60" y="71"/>
                    <a:pt x="59" y="72"/>
                  </a:cubicBezTo>
                  <a:cubicBezTo>
                    <a:pt x="59" y="72"/>
                    <a:pt x="58" y="73"/>
                    <a:pt x="58" y="73"/>
                  </a:cubicBezTo>
                  <a:close/>
                  <a:moveTo>
                    <a:pt x="354" y="53"/>
                  </a:moveTo>
                  <a:cubicBezTo>
                    <a:pt x="353" y="53"/>
                    <a:pt x="353" y="53"/>
                    <a:pt x="353" y="53"/>
                  </a:cubicBezTo>
                  <a:cubicBezTo>
                    <a:pt x="352" y="52"/>
                    <a:pt x="351" y="51"/>
                    <a:pt x="351" y="51"/>
                  </a:cubicBezTo>
                  <a:cubicBezTo>
                    <a:pt x="350" y="50"/>
                    <a:pt x="350" y="49"/>
                    <a:pt x="350" y="49"/>
                  </a:cubicBezTo>
                  <a:cubicBezTo>
                    <a:pt x="351" y="48"/>
                    <a:pt x="352" y="48"/>
                    <a:pt x="352" y="49"/>
                  </a:cubicBezTo>
                  <a:cubicBezTo>
                    <a:pt x="353" y="49"/>
                    <a:pt x="354" y="50"/>
                    <a:pt x="355" y="50"/>
                  </a:cubicBezTo>
                  <a:cubicBezTo>
                    <a:pt x="355" y="51"/>
                    <a:pt x="355" y="52"/>
                    <a:pt x="355" y="52"/>
                  </a:cubicBezTo>
                  <a:cubicBezTo>
                    <a:pt x="354" y="53"/>
                    <a:pt x="354" y="53"/>
                    <a:pt x="354" y="53"/>
                  </a:cubicBezTo>
                  <a:close/>
                  <a:moveTo>
                    <a:pt x="85" y="48"/>
                  </a:moveTo>
                  <a:cubicBezTo>
                    <a:pt x="84" y="48"/>
                    <a:pt x="84" y="48"/>
                    <a:pt x="84" y="47"/>
                  </a:cubicBezTo>
                  <a:cubicBezTo>
                    <a:pt x="83" y="47"/>
                    <a:pt x="83" y="46"/>
                    <a:pt x="84" y="45"/>
                  </a:cubicBezTo>
                  <a:cubicBezTo>
                    <a:pt x="85" y="45"/>
                    <a:pt x="85" y="44"/>
                    <a:pt x="86" y="44"/>
                  </a:cubicBezTo>
                  <a:cubicBezTo>
                    <a:pt x="87" y="43"/>
                    <a:pt x="88" y="43"/>
                    <a:pt x="88" y="44"/>
                  </a:cubicBezTo>
                  <a:cubicBezTo>
                    <a:pt x="89" y="45"/>
                    <a:pt x="89" y="45"/>
                    <a:pt x="88" y="46"/>
                  </a:cubicBezTo>
                  <a:cubicBezTo>
                    <a:pt x="87" y="46"/>
                    <a:pt x="86" y="47"/>
                    <a:pt x="86" y="48"/>
                  </a:cubicBezTo>
                  <a:lnTo>
                    <a:pt x="85" y="48"/>
                  </a:lnTo>
                  <a:close/>
                  <a:moveTo>
                    <a:pt x="324" y="32"/>
                  </a:moveTo>
                  <a:cubicBezTo>
                    <a:pt x="323" y="32"/>
                    <a:pt x="323" y="32"/>
                    <a:pt x="323" y="32"/>
                  </a:cubicBezTo>
                  <a:cubicBezTo>
                    <a:pt x="322" y="31"/>
                    <a:pt x="321" y="31"/>
                    <a:pt x="321" y="30"/>
                  </a:cubicBezTo>
                  <a:cubicBezTo>
                    <a:pt x="320" y="30"/>
                    <a:pt x="320" y="29"/>
                    <a:pt x="320" y="28"/>
                  </a:cubicBezTo>
                  <a:cubicBezTo>
                    <a:pt x="320" y="28"/>
                    <a:pt x="321" y="27"/>
                    <a:pt x="322" y="28"/>
                  </a:cubicBezTo>
                  <a:cubicBezTo>
                    <a:pt x="323" y="28"/>
                    <a:pt x="324" y="29"/>
                    <a:pt x="324" y="29"/>
                  </a:cubicBezTo>
                  <a:cubicBezTo>
                    <a:pt x="325" y="30"/>
                    <a:pt x="325" y="30"/>
                    <a:pt x="325" y="31"/>
                  </a:cubicBezTo>
                  <a:cubicBezTo>
                    <a:pt x="325" y="32"/>
                    <a:pt x="324" y="32"/>
                    <a:pt x="324" y="32"/>
                  </a:cubicBezTo>
                  <a:close/>
                  <a:moveTo>
                    <a:pt x="116" y="28"/>
                  </a:moveTo>
                  <a:cubicBezTo>
                    <a:pt x="115" y="28"/>
                    <a:pt x="115" y="28"/>
                    <a:pt x="114" y="27"/>
                  </a:cubicBezTo>
                  <a:cubicBezTo>
                    <a:pt x="114" y="27"/>
                    <a:pt x="114" y="26"/>
                    <a:pt x="115" y="25"/>
                  </a:cubicBezTo>
                  <a:cubicBezTo>
                    <a:pt x="116" y="25"/>
                    <a:pt x="117" y="24"/>
                    <a:pt x="117" y="24"/>
                  </a:cubicBezTo>
                  <a:cubicBezTo>
                    <a:pt x="118" y="24"/>
                    <a:pt x="119" y="24"/>
                    <a:pt x="119" y="25"/>
                  </a:cubicBezTo>
                  <a:cubicBezTo>
                    <a:pt x="120" y="25"/>
                    <a:pt x="119" y="26"/>
                    <a:pt x="119" y="27"/>
                  </a:cubicBezTo>
                  <a:cubicBezTo>
                    <a:pt x="118" y="27"/>
                    <a:pt x="117" y="27"/>
                    <a:pt x="116" y="28"/>
                  </a:cubicBezTo>
                  <a:close/>
                  <a:moveTo>
                    <a:pt x="291" y="16"/>
                  </a:moveTo>
                  <a:cubicBezTo>
                    <a:pt x="290" y="16"/>
                    <a:pt x="290" y="16"/>
                    <a:pt x="290" y="16"/>
                  </a:cubicBezTo>
                  <a:cubicBezTo>
                    <a:pt x="289" y="16"/>
                    <a:pt x="288" y="16"/>
                    <a:pt x="287" y="15"/>
                  </a:cubicBezTo>
                  <a:cubicBezTo>
                    <a:pt x="287" y="15"/>
                    <a:pt x="286" y="14"/>
                    <a:pt x="287" y="13"/>
                  </a:cubicBezTo>
                  <a:cubicBezTo>
                    <a:pt x="287" y="13"/>
                    <a:pt x="288" y="12"/>
                    <a:pt x="288" y="13"/>
                  </a:cubicBezTo>
                  <a:cubicBezTo>
                    <a:pt x="289" y="13"/>
                    <a:pt x="290" y="13"/>
                    <a:pt x="291" y="14"/>
                  </a:cubicBezTo>
                  <a:cubicBezTo>
                    <a:pt x="292" y="14"/>
                    <a:pt x="292" y="15"/>
                    <a:pt x="292" y="15"/>
                  </a:cubicBezTo>
                  <a:cubicBezTo>
                    <a:pt x="292" y="16"/>
                    <a:pt x="291" y="16"/>
                    <a:pt x="291" y="16"/>
                  </a:cubicBezTo>
                  <a:close/>
                  <a:moveTo>
                    <a:pt x="149" y="14"/>
                  </a:moveTo>
                  <a:cubicBezTo>
                    <a:pt x="149" y="14"/>
                    <a:pt x="148" y="13"/>
                    <a:pt x="148" y="13"/>
                  </a:cubicBezTo>
                  <a:cubicBezTo>
                    <a:pt x="148" y="12"/>
                    <a:pt x="148" y="11"/>
                    <a:pt x="149" y="11"/>
                  </a:cubicBezTo>
                  <a:cubicBezTo>
                    <a:pt x="150" y="11"/>
                    <a:pt x="151" y="10"/>
                    <a:pt x="151" y="10"/>
                  </a:cubicBezTo>
                  <a:cubicBezTo>
                    <a:pt x="152" y="10"/>
                    <a:pt x="153" y="10"/>
                    <a:pt x="153" y="11"/>
                  </a:cubicBezTo>
                  <a:cubicBezTo>
                    <a:pt x="153" y="12"/>
                    <a:pt x="153" y="13"/>
                    <a:pt x="152" y="13"/>
                  </a:cubicBezTo>
                  <a:cubicBezTo>
                    <a:pt x="151" y="13"/>
                    <a:pt x="150" y="13"/>
                    <a:pt x="150" y="14"/>
                  </a:cubicBezTo>
                  <a:lnTo>
                    <a:pt x="149" y="14"/>
                  </a:lnTo>
                  <a:close/>
                  <a:moveTo>
                    <a:pt x="255" y="7"/>
                  </a:moveTo>
                  <a:cubicBezTo>
                    <a:pt x="255" y="7"/>
                    <a:pt x="255" y="7"/>
                    <a:pt x="255" y="7"/>
                  </a:cubicBezTo>
                  <a:cubicBezTo>
                    <a:pt x="254" y="6"/>
                    <a:pt x="253" y="6"/>
                    <a:pt x="252" y="6"/>
                  </a:cubicBezTo>
                  <a:cubicBezTo>
                    <a:pt x="252" y="6"/>
                    <a:pt x="251" y="5"/>
                    <a:pt x="251" y="4"/>
                  </a:cubicBezTo>
                  <a:cubicBezTo>
                    <a:pt x="251" y="4"/>
                    <a:pt x="252" y="3"/>
                    <a:pt x="253" y="3"/>
                  </a:cubicBezTo>
                  <a:cubicBezTo>
                    <a:pt x="254" y="3"/>
                    <a:pt x="255" y="4"/>
                    <a:pt x="256" y="4"/>
                  </a:cubicBezTo>
                  <a:cubicBezTo>
                    <a:pt x="256" y="4"/>
                    <a:pt x="257" y="5"/>
                    <a:pt x="257" y="5"/>
                  </a:cubicBezTo>
                  <a:cubicBezTo>
                    <a:pt x="257" y="6"/>
                    <a:pt x="256" y="7"/>
                    <a:pt x="255" y="7"/>
                  </a:cubicBezTo>
                  <a:close/>
                  <a:moveTo>
                    <a:pt x="185" y="5"/>
                  </a:moveTo>
                  <a:cubicBezTo>
                    <a:pt x="184" y="5"/>
                    <a:pt x="183" y="5"/>
                    <a:pt x="183" y="4"/>
                  </a:cubicBezTo>
                  <a:cubicBezTo>
                    <a:pt x="183" y="3"/>
                    <a:pt x="184" y="3"/>
                    <a:pt x="185" y="3"/>
                  </a:cubicBezTo>
                  <a:cubicBezTo>
                    <a:pt x="185" y="2"/>
                    <a:pt x="186" y="2"/>
                    <a:pt x="187" y="2"/>
                  </a:cubicBezTo>
                  <a:cubicBezTo>
                    <a:pt x="188" y="2"/>
                    <a:pt x="189" y="3"/>
                    <a:pt x="189" y="3"/>
                  </a:cubicBezTo>
                  <a:cubicBezTo>
                    <a:pt x="189" y="4"/>
                    <a:pt x="188" y="5"/>
                    <a:pt x="188" y="5"/>
                  </a:cubicBezTo>
                  <a:cubicBezTo>
                    <a:pt x="187" y="5"/>
                    <a:pt x="186" y="5"/>
                    <a:pt x="185" y="5"/>
                  </a:cubicBezTo>
                  <a:close/>
                  <a:moveTo>
                    <a:pt x="219" y="3"/>
                  </a:moveTo>
                  <a:cubicBezTo>
                    <a:pt x="219" y="3"/>
                    <a:pt x="219" y="3"/>
                    <a:pt x="219" y="3"/>
                  </a:cubicBezTo>
                  <a:cubicBezTo>
                    <a:pt x="218" y="3"/>
                    <a:pt x="217" y="3"/>
                    <a:pt x="216" y="3"/>
                  </a:cubicBezTo>
                  <a:cubicBezTo>
                    <a:pt x="215" y="3"/>
                    <a:pt x="215" y="2"/>
                    <a:pt x="215" y="2"/>
                  </a:cubicBezTo>
                  <a:cubicBezTo>
                    <a:pt x="215" y="1"/>
                    <a:pt x="215" y="0"/>
                    <a:pt x="216" y="0"/>
                  </a:cubicBezTo>
                  <a:cubicBezTo>
                    <a:pt x="217" y="0"/>
                    <a:pt x="218" y="0"/>
                    <a:pt x="219" y="0"/>
                  </a:cubicBezTo>
                  <a:cubicBezTo>
                    <a:pt x="220" y="0"/>
                    <a:pt x="220" y="1"/>
                    <a:pt x="220" y="2"/>
                  </a:cubicBezTo>
                  <a:cubicBezTo>
                    <a:pt x="220" y="2"/>
                    <a:pt x="220" y="3"/>
                    <a:pt x="219" y="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42" name="Freeform 12099"/>
            <p:cNvSpPr>
              <a:spLocks/>
            </p:cNvSpPr>
            <p:nvPr/>
          </p:nvSpPr>
          <p:spPr bwMode="auto">
            <a:xfrm>
              <a:off x="3413996" y="1994707"/>
              <a:ext cx="315998" cy="156845"/>
            </a:xfrm>
            <a:custGeom>
              <a:avLst/>
              <a:gdLst>
                <a:gd name="T0" fmla="*/ 0 w 137"/>
                <a:gd name="T1" fmla="*/ 68 h 68"/>
                <a:gd name="T2" fmla="*/ 0 w 137"/>
                <a:gd name="T3" fmla="*/ 61 h 68"/>
                <a:gd name="T4" fmla="*/ 137 w 137"/>
                <a:gd name="T5" fmla="*/ 0 h 68"/>
                <a:gd name="T6" fmla="*/ 137 w 137"/>
                <a:gd name="T7" fmla="*/ 6 h 68"/>
                <a:gd name="T8" fmla="*/ 0 w 137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68">
                  <a:moveTo>
                    <a:pt x="0" y="68"/>
                  </a:moveTo>
                  <a:lnTo>
                    <a:pt x="0" y="61"/>
                  </a:lnTo>
                  <a:lnTo>
                    <a:pt x="137" y="0"/>
                  </a:lnTo>
                  <a:lnTo>
                    <a:pt x="137" y="6"/>
                  </a:lnTo>
                  <a:lnTo>
                    <a:pt x="0" y="68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681386" y="521628"/>
            <a:ext cx="2844580" cy="1234035"/>
            <a:chOff x="4437227" y="1707285"/>
            <a:chExt cx="2844580" cy="1234035"/>
          </a:xfrm>
        </p:grpSpPr>
        <p:sp>
          <p:nvSpPr>
            <p:cNvPr id="83" name="Title 3"/>
            <p:cNvSpPr txBox="1">
              <a:spLocks/>
            </p:cNvSpPr>
            <p:nvPr/>
          </p:nvSpPr>
          <p:spPr>
            <a:xfrm>
              <a:off x="4437227" y="1824222"/>
              <a:ext cx="2844580" cy="1117098"/>
            </a:xfrm>
            <a:prstGeom prst="rect">
              <a:avLst/>
            </a:prstGeom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sym typeface="GE Inspira Pitch" pitchFamily="34" charset="0"/>
                </a:rPr>
                <a:t>资产云管家</a:t>
              </a:r>
              <a:endParaRPr lang="en-US" altLang="zh-CN" sz="4000" b="1" dirty="0">
                <a:solidFill>
                  <a:schemeClr val="bg1"/>
                </a:solidFill>
                <a:sym typeface="GE Inspira Pitch" pitchFamily="34" charset="0"/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4478769" y="1707285"/>
              <a:ext cx="9573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sym typeface="GE Inspira Pitch" pitchFamily="34" charset="0"/>
                </a:rPr>
                <a:t>@Asset</a:t>
              </a:r>
            </a:p>
          </p:txBody>
        </p:sp>
      </p:grpSp>
      <p:sp>
        <p:nvSpPr>
          <p:cNvPr id="85" name="矩形 53"/>
          <p:cNvSpPr/>
          <p:nvPr/>
        </p:nvSpPr>
        <p:spPr>
          <a:xfrm>
            <a:off x="813485" y="3410900"/>
            <a:ext cx="1305818" cy="392409"/>
          </a:xfrm>
          <a:prstGeom prst="rect">
            <a:avLst/>
          </a:prstGeom>
        </p:spPr>
        <p:txBody>
          <a:bodyPr wrap="square" lIns="68573" tIns="34287" rIns="68573" bIns="34287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GE Inspira" panose="020F0603030400020203" pitchFamily="34" charset="0"/>
                <a:cs typeface="Arial" panose="020B0604020202020204" pitchFamily="34" charset="0"/>
                <a:sym typeface="+mn-lt"/>
              </a:rPr>
              <a:t>档案</a:t>
            </a:r>
            <a:r>
              <a:rPr lang="zh-CN" altLang="en-US" sz="2100" b="1" dirty="0">
                <a:solidFill>
                  <a:schemeClr val="bg1"/>
                </a:solidFill>
                <a:latin typeface="GE Inspira" panose="020F0603030400020203" pitchFamily="34" charset="0"/>
                <a:cs typeface="Arial" panose="020B0604020202020204" pitchFamily="34" charset="0"/>
                <a:sym typeface="+mn-lt"/>
              </a:rPr>
              <a:t>管理</a:t>
            </a:r>
            <a:endParaRPr lang="en-US" altLang="zh-CN" sz="2100" b="1" dirty="0">
              <a:solidFill>
                <a:schemeClr val="bg1"/>
              </a:solidFill>
              <a:latin typeface="GE Inspira" panose="020F0603030400020203" pitchFamily="34" charset="0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91" name="组合 90"/>
          <p:cNvGrpSpPr/>
          <p:nvPr/>
        </p:nvGrpSpPr>
        <p:grpSpPr>
          <a:xfrm>
            <a:off x="1027694" y="2734042"/>
            <a:ext cx="892975" cy="192368"/>
            <a:chOff x="5950347" y="3086100"/>
            <a:chExt cx="892975" cy="192368"/>
          </a:xfrm>
        </p:grpSpPr>
        <p:cxnSp>
          <p:nvCxnSpPr>
            <p:cNvPr id="92" name="直接连接符 91"/>
            <p:cNvCxnSpPr/>
            <p:nvPr/>
          </p:nvCxnSpPr>
          <p:spPr>
            <a:xfrm flipV="1">
              <a:off x="6396834" y="3087968"/>
              <a:ext cx="0" cy="190500"/>
            </a:xfrm>
            <a:prstGeom prst="line">
              <a:avLst/>
            </a:prstGeom>
            <a:noFill/>
            <a:ln w="19050" cap="rnd">
              <a:solidFill>
                <a:schemeClr val="accent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V="1">
              <a:off x="5950347" y="3086100"/>
              <a:ext cx="145256" cy="192368"/>
            </a:xfrm>
            <a:prstGeom prst="line">
              <a:avLst/>
            </a:prstGeom>
            <a:noFill/>
            <a:ln w="19050" cap="rnd">
              <a:solidFill>
                <a:schemeClr val="accent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 flipV="1">
              <a:off x="6694492" y="3086100"/>
              <a:ext cx="148830" cy="192368"/>
            </a:xfrm>
            <a:prstGeom prst="line">
              <a:avLst/>
            </a:prstGeom>
            <a:noFill/>
            <a:ln w="19050" cap="rnd">
              <a:solidFill>
                <a:schemeClr val="accent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5" name="组合 94"/>
          <p:cNvGrpSpPr/>
          <p:nvPr/>
        </p:nvGrpSpPr>
        <p:grpSpPr>
          <a:xfrm>
            <a:off x="1027694" y="2248267"/>
            <a:ext cx="892974" cy="190500"/>
            <a:chOff x="5950347" y="2600325"/>
            <a:chExt cx="892974" cy="190500"/>
          </a:xfrm>
        </p:grpSpPr>
        <p:cxnSp>
          <p:nvCxnSpPr>
            <p:cNvPr id="96" name="直接连接符 95"/>
            <p:cNvCxnSpPr/>
            <p:nvPr/>
          </p:nvCxnSpPr>
          <p:spPr>
            <a:xfrm>
              <a:off x="5950347" y="2600325"/>
              <a:ext cx="145256" cy="190500"/>
            </a:xfrm>
            <a:prstGeom prst="line">
              <a:avLst/>
            </a:prstGeom>
            <a:noFill/>
            <a:ln w="19050" cap="rnd">
              <a:solidFill>
                <a:schemeClr val="accent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>
              <a:off x="6396834" y="2600325"/>
              <a:ext cx="0" cy="190500"/>
            </a:xfrm>
            <a:prstGeom prst="line">
              <a:avLst/>
            </a:prstGeom>
            <a:noFill/>
            <a:ln w="19050" cap="rnd">
              <a:solidFill>
                <a:schemeClr val="accent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6694492" y="2600325"/>
              <a:ext cx="148829" cy="190500"/>
            </a:xfrm>
            <a:prstGeom prst="line">
              <a:avLst/>
            </a:prstGeom>
            <a:noFill/>
            <a:ln w="19050" cap="rnd">
              <a:solidFill>
                <a:schemeClr val="accent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9" name="矩形 98"/>
          <p:cNvSpPr/>
          <p:nvPr/>
        </p:nvSpPr>
        <p:spPr>
          <a:xfrm>
            <a:off x="1172950" y="2440464"/>
            <a:ext cx="601270" cy="293578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>
            <a:off x="878865" y="1944261"/>
            <a:ext cx="297658" cy="297656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1" name="组合 100"/>
          <p:cNvGrpSpPr/>
          <p:nvPr/>
        </p:nvGrpSpPr>
        <p:grpSpPr>
          <a:xfrm>
            <a:off x="978878" y="2044273"/>
            <a:ext cx="97632" cy="97632"/>
            <a:chOff x="5901531" y="2396331"/>
            <a:chExt cx="97632" cy="97632"/>
          </a:xfrm>
        </p:grpSpPr>
        <p:sp>
          <p:nvSpPr>
            <p:cNvPr id="102" name="矩形 101"/>
            <p:cNvSpPr/>
            <p:nvPr/>
          </p:nvSpPr>
          <p:spPr>
            <a:xfrm>
              <a:off x="5901531" y="2396331"/>
              <a:ext cx="97632" cy="97632"/>
            </a:xfrm>
            <a:prstGeom prst="rect">
              <a:avLst/>
            </a:prstGeom>
            <a:solidFill>
              <a:srgbClr val="BEDEF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3" name="直接连接符 102"/>
            <p:cNvCxnSpPr/>
            <p:nvPr/>
          </p:nvCxnSpPr>
          <p:spPr>
            <a:xfrm>
              <a:off x="5911057" y="2405857"/>
              <a:ext cx="78581" cy="785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5911057" y="2405857"/>
              <a:ext cx="78581" cy="785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5" name="椭圆 104"/>
          <p:cNvSpPr/>
          <p:nvPr/>
        </p:nvSpPr>
        <p:spPr>
          <a:xfrm>
            <a:off x="1325352" y="1944261"/>
            <a:ext cx="297658" cy="297656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6" name="组合 105"/>
          <p:cNvGrpSpPr/>
          <p:nvPr/>
        </p:nvGrpSpPr>
        <p:grpSpPr>
          <a:xfrm>
            <a:off x="1425365" y="2044273"/>
            <a:ext cx="97632" cy="97632"/>
            <a:chOff x="6348018" y="2396331"/>
            <a:chExt cx="97632" cy="97632"/>
          </a:xfrm>
        </p:grpSpPr>
        <p:sp>
          <p:nvSpPr>
            <p:cNvPr id="107" name="矩形 106"/>
            <p:cNvSpPr/>
            <p:nvPr/>
          </p:nvSpPr>
          <p:spPr>
            <a:xfrm>
              <a:off x="6348018" y="2396331"/>
              <a:ext cx="97632" cy="97632"/>
            </a:xfrm>
            <a:prstGeom prst="rect">
              <a:avLst/>
            </a:prstGeom>
            <a:solidFill>
              <a:srgbClr val="BEDEF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8" name="直接连接符 107"/>
            <p:cNvCxnSpPr/>
            <p:nvPr/>
          </p:nvCxnSpPr>
          <p:spPr>
            <a:xfrm>
              <a:off x="6357544" y="2405857"/>
              <a:ext cx="78581" cy="785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H="1">
              <a:off x="6357544" y="2405857"/>
              <a:ext cx="78581" cy="785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10" name="椭圆 109"/>
          <p:cNvSpPr/>
          <p:nvPr/>
        </p:nvSpPr>
        <p:spPr>
          <a:xfrm>
            <a:off x="1771839" y="1944261"/>
            <a:ext cx="297658" cy="297656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1" name="组合 110"/>
          <p:cNvGrpSpPr/>
          <p:nvPr/>
        </p:nvGrpSpPr>
        <p:grpSpPr>
          <a:xfrm>
            <a:off x="1871852" y="2044273"/>
            <a:ext cx="97632" cy="97632"/>
            <a:chOff x="6794505" y="2396331"/>
            <a:chExt cx="97632" cy="97632"/>
          </a:xfrm>
        </p:grpSpPr>
        <p:sp>
          <p:nvSpPr>
            <p:cNvPr id="112" name="矩形 111"/>
            <p:cNvSpPr/>
            <p:nvPr/>
          </p:nvSpPr>
          <p:spPr>
            <a:xfrm>
              <a:off x="6794505" y="2396331"/>
              <a:ext cx="97632" cy="97632"/>
            </a:xfrm>
            <a:prstGeom prst="rect">
              <a:avLst/>
            </a:prstGeom>
            <a:solidFill>
              <a:srgbClr val="BEDEF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3" name="直接连接符 112"/>
            <p:cNvCxnSpPr/>
            <p:nvPr/>
          </p:nvCxnSpPr>
          <p:spPr>
            <a:xfrm>
              <a:off x="6804031" y="2405857"/>
              <a:ext cx="78581" cy="785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H="1">
              <a:off x="6804031" y="2405857"/>
              <a:ext cx="78581" cy="785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5" name="组合 114"/>
          <p:cNvGrpSpPr/>
          <p:nvPr/>
        </p:nvGrpSpPr>
        <p:grpSpPr>
          <a:xfrm>
            <a:off x="880732" y="2931002"/>
            <a:ext cx="292218" cy="403118"/>
            <a:chOff x="5803385" y="3283060"/>
            <a:chExt cx="292218" cy="403118"/>
          </a:xfrm>
        </p:grpSpPr>
        <p:sp>
          <p:nvSpPr>
            <p:cNvPr id="116" name="任意多边形 115"/>
            <p:cNvSpPr/>
            <p:nvPr/>
          </p:nvSpPr>
          <p:spPr>
            <a:xfrm rot="5400000">
              <a:off x="5747935" y="3338510"/>
              <a:ext cx="403118" cy="292218"/>
            </a:xfrm>
            <a:custGeom>
              <a:avLst/>
              <a:gdLst>
                <a:gd name="connsiteX0" fmla="*/ 0 w 403118"/>
                <a:gd name="connsiteY0" fmla="*/ 292218 h 292218"/>
                <a:gd name="connsiteX1" fmla="*/ 0 w 403118"/>
                <a:gd name="connsiteY1" fmla="*/ 105965 h 292218"/>
                <a:gd name="connsiteX2" fmla="*/ 98315 w 403118"/>
                <a:gd name="connsiteY2" fmla="*/ 0 h 292218"/>
                <a:gd name="connsiteX3" fmla="*/ 403118 w 403118"/>
                <a:gd name="connsiteY3" fmla="*/ 0 h 292218"/>
                <a:gd name="connsiteX4" fmla="*/ 403118 w 403118"/>
                <a:gd name="connsiteY4" fmla="*/ 292218 h 29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118" h="292218">
                  <a:moveTo>
                    <a:pt x="0" y="292218"/>
                  </a:moveTo>
                  <a:lnTo>
                    <a:pt x="0" y="105965"/>
                  </a:lnTo>
                  <a:lnTo>
                    <a:pt x="98315" y="0"/>
                  </a:lnTo>
                  <a:lnTo>
                    <a:pt x="403118" y="0"/>
                  </a:lnTo>
                  <a:lnTo>
                    <a:pt x="403118" y="292218"/>
                  </a:lnTo>
                  <a:close/>
                </a:path>
              </a:pathLst>
            </a:cu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直角三角形 116"/>
            <p:cNvSpPr/>
            <p:nvPr/>
          </p:nvSpPr>
          <p:spPr>
            <a:xfrm rot="10800000" flipH="1" flipV="1">
              <a:off x="5997288" y="3283060"/>
              <a:ext cx="98315" cy="105965"/>
            </a:xfrm>
            <a:prstGeom prst="rtTriangle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8" name="直接连接符 117"/>
            <p:cNvCxnSpPr/>
            <p:nvPr/>
          </p:nvCxnSpPr>
          <p:spPr>
            <a:xfrm>
              <a:off x="5844719" y="3429762"/>
              <a:ext cx="209550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>
              <a:off x="5844719" y="3467862"/>
              <a:ext cx="209550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>
              <a:off x="5844719" y="3505962"/>
              <a:ext cx="209550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>
              <a:off x="5844719" y="3544062"/>
              <a:ext cx="209550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22" name="直接连接符 121"/>
          <p:cNvCxnSpPr/>
          <p:nvPr/>
        </p:nvCxnSpPr>
        <p:spPr>
          <a:xfrm>
            <a:off x="822054" y="3263442"/>
            <a:ext cx="154444" cy="0"/>
          </a:xfrm>
          <a:prstGeom prst="line">
            <a:avLst/>
          </a:prstGeom>
          <a:noFill/>
          <a:ln w="5715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23" name="组合 122"/>
          <p:cNvGrpSpPr/>
          <p:nvPr/>
        </p:nvGrpSpPr>
        <p:grpSpPr>
          <a:xfrm>
            <a:off x="1320285" y="2931002"/>
            <a:ext cx="292218" cy="403118"/>
            <a:chOff x="6242938" y="3283060"/>
            <a:chExt cx="292218" cy="403118"/>
          </a:xfrm>
        </p:grpSpPr>
        <p:sp>
          <p:nvSpPr>
            <p:cNvPr id="124" name="任意多边形 123"/>
            <p:cNvSpPr/>
            <p:nvPr/>
          </p:nvSpPr>
          <p:spPr>
            <a:xfrm rot="5400000">
              <a:off x="6187488" y="3338510"/>
              <a:ext cx="403118" cy="292218"/>
            </a:xfrm>
            <a:custGeom>
              <a:avLst/>
              <a:gdLst>
                <a:gd name="connsiteX0" fmla="*/ 0 w 403118"/>
                <a:gd name="connsiteY0" fmla="*/ 292218 h 292218"/>
                <a:gd name="connsiteX1" fmla="*/ 0 w 403118"/>
                <a:gd name="connsiteY1" fmla="*/ 105965 h 292218"/>
                <a:gd name="connsiteX2" fmla="*/ 98315 w 403118"/>
                <a:gd name="connsiteY2" fmla="*/ 0 h 292218"/>
                <a:gd name="connsiteX3" fmla="*/ 403118 w 403118"/>
                <a:gd name="connsiteY3" fmla="*/ 0 h 292218"/>
                <a:gd name="connsiteX4" fmla="*/ 403118 w 403118"/>
                <a:gd name="connsiteY4" fmla="*/ 292218 h 29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118" h="292218">
                  <a:moveTo>
                    <a:pt x="0" y="292218"/>
                  </a:moveTo>
                  <a:lnTo>
                    <a:pt x="0" y="105965"/>
                  </a:lnTo>
                  <a:lnTo>
                    <a:pt x="98315" y="0"/>
                  </a:lnTo>
                  <a:lnTo>
                    <a:pt x="403118" y="0"/>
                  </a:lnTo>
                  <a:lnTo>
                    <a:pt x="403118" y="292218"/>
                  </a:lnTo>
                  <a:close/>
                </a:path>
              </a:pathLst>
            </a:cu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直角三角形 124"/>
            <p:cNvSpPr/>
            <p:nvPr/>
          </p:nvSpPr>
          <p:spPr>
            <a:xfrm rot="10800000" flipH="1" flipV="1">
              <a:off x="6436841" y="3283060"/>
              <a:ext cx="98315" cy="105965"/>
            </a:xfrm>
            <a:prstGeom prst="rtTriangle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6" name="直接连接符 125"/>
            <p:cNvCxnSpPr/>
            <p:nvPr/>
          </p:nvCxnSpPr>
          <p:spPr>
            <a:xfrm>
              <a:off x="6284272" y="3429762"/>
              <a:ext cx="209550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7" name="直接连接符 126"/>
            <p:cNvCxnSpPr/>
            <p:nvPr/>
          </p:nvCxnSpPr>
          <p:spPr>
            <a:xfrm>
              <a:off x="6284272" y="3467862"/>
              <a:ext cx="209550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8" name="直接连接符 127"/>
            <p:cNvCxnSpPr/>
            <p:nvPr/>
          </p:nvCxnSpPr>
          <p:spPr>
            <a:xfrm>
              <a:off x="6284272" y="3505962"/>
              <a:ext cx="209550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9" name="直接连接符 128"/>
            <p:cNvCxnSpPr/>
            <p:nvPr/>
          </p:nvCxnSpPr>
          <p:spPr>
            <a:xfrm>
              <a:off x="6284272" y="3544062"/>
              <a:ext cx="209550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30" name="直接连接符 129"/>
          <p:cNvCxnSpPr/>
          <p:nvPr/>
        </p:nvCxnSpPr>
        <p:spPr>
          <a:xfrm>
            <a:off x="1261607" y="3263442"/>
            <a:ext cx="154444" cy="0"/>
          </a:xfrm>
          <a:prstGeom prst="line">
            <a:avLst/>
          </a:prstGeom>
          <a:noFill/>
          <a:ln w="5715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31" name="组合 130"/>
          <p:cNvGrpSpPr/>
          <p:nvPr/>
        </p:nvGrpSpPr>
        <p:grpSpPr>
          <a:xfrm>
            <a:off x="1764479" y="2931002"/>
            <a:ext cx="292218" cy="403118"/>
            <a:chOff x="6687132" y="3283060"/>
            <a:chExt cx="292218" cy="403118"/>
          </a:xfrm>
        </p:grpSpPr>
        <p:sp>
          <p:nvSpPr>
            <p:cNvPr id="132" name="任意多边形 131"/>
            <p:cNvSpPr/>
            <p:nvPr/>
          </p:nvSpPr>
          <p:spPr>
            <a:xfrm rot="5400000">
              <a:off x="6631682" y="3338510"/>
              <a:ext cx="403118" cy="292218"/>
            </a:xfrm>
            <a:custGeom>
              <a:avLst/>
              <a:gdLst>
                <a:gd name="connsiteX0" fmla="*/ 0 w 403118"/>
                <a:gd name="connsiteY0" fmla="*/ 292218 h 292218"/>
                <a:gd name="connsiteX1" fmla="*/ 0 w 403118"/>
                <a:gd name="connsiteY1" fmla="*/ 105965 h 292218"/>
                <a:gd name="connsiteX2" fmla="*/ 98315 w 403118"/>
                <a:gd name="connsiteY2" fmla="*/ 0 h 292218"/>
                <a:gd name="connsiteX3" fmla="*/ 403118 w 403118"/>
                <a:gd name="connsiteY3" fmla="*/ 0 h 292218"/>
                <a:gd name="connsiteX4" fmla="*/ 403118 w 403118"/>
                <a:gd name="connsiteY4" fmla="*/ 292218 h 29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118" h="292218">
                  <a:moveTo>
                    <a:pt x="0" y="292218"/>
                  </a:moveTo>
                  <a:lnTo>
                    <a:pt x="0" y="105965"/>
                  </a:lnTo>
                  <a:lnTo>
                    <a:pt x="98315" y="0"/>
                  </a:lnTo>
                  <a:lnTo>
                    <a:pt x="403118" y="0"/>
                  </a:lnTo>
                  <a:lnTo>
                    <a:pt x="403118" y="292218"/>
                  </a:lnTo>
                  <a:close/>
                </a:path>
              </a:pathLst>
            </a:cu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直角三角形 132"/>
            <p:cNvSpPr/>
            <p:nvPr/>
          </p:nvSpPr>
          <p:spPr>
            <a:xfrm rot="10800000" flipH="1" flipV="1">
              <a:off x="6881035" y="3283060"/>
              <a:ext cx="98315" cy="105965"/>
            </a:xfrm>
            <a:prstGeom prst="rtTriangle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4" name="直接连接符 133"/>
            <p:cNvCxnSpPr/>
            <p:nvPr/>
          </p:nvCxnSpPr>
          <p:spPr>
            <a:xfrm>
              <a:off x="6728466" y="3429762"/>
              <a:ext cx="209550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>
              <a:off x="6728466" y="3467862"/>
              <a:ext cx="209550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>
              <a:off x="6728466" y="3505962"/>
              <a:ext cx="209550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7" name="直接连接符 136"/>
            <p:cNvCxnSpPr/>
            <p:nvPr/>
          </p:nvCxnSpPr>
          <p:spPr>
            <a:xfrm>
              <a:off x="6728466" y="3544062"/>
              <a:ext cx="209550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38" name="直接连接符 137"/>
          <p:cNvCxnSpPr/>
          <p:nvPr/>
        </p:nvCxnSpPr>
        <p:spPr>
          <a:xfrm>
            <a:off x="1705801" y="3263442"/>
            <a:ext cx="154444" cy="0"/>
          </a:xfrm>
          <a:prstGeom prst="line">
            <a:avLst/>
          </a:prstGeom>
          <a:noFill/>
          <a:ln w="5715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9" name="椭圆 138"/>
          <p:cNvSpPr/>
          <p:nvPr/>
        </p:nvSpPr>
        <p:spPr>
          <a:xfrm>
            <a:off x="1232485" y="2340501"/>
            <a:ext cx="482200" cy="482144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0" name="组合 139"/>
          <p:cNvGrpSpPr/>
          <p:nvPr/>
        </p:nvGrpSpPr>
        <p:grpSpPr>
          <a:xfrm>
            <a:off x="1337857" y="2553326"/>
            <a:ext cx="271456" cy="67854"/>
            <a:chOff x="1853807" y="2948034"/>
            <a:chExt cx="271456" cy="67854"/>
          </a:xfrm>
          <a:solidFill>
            <a:schemeClr val="tx1"/>
          </a:solidFill>
        </p:grpSpPr>
        <p:sp>
          <p:nvSpPr>
            <p:cNvPr id="141" name="椭圆 140"/>
            <p:cNvSpPr/>
            <p:nvPr/>
          </p:nvSpPr>
          <p:spPr>
            <a:xfrm>
              <a:off x="1853807" y="2948034"/>
              <a:ext cx="67862" cy="67854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/>
            <p:cNvSpPr/>
            <p:nvPr/>
          </p:nvSpPr>
          <p:spPr>
            <a:xfrm>
              <a:off x="1955604" y="2948034"/>
              <a:ext cx="67862" cy="67854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椭圆 142"/>
            <p:cNvSpPr/>
            <p:nvPr/>
          </p:nvSpPr>
          <p:spPr>
            <a:xfrm>
              <a:off x="2057401" y="2948034"/>
              <a:ext cx="67862" cy="67854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6" name="椭圆 175"/>
          <p:cNvSpPr/>
          <p:nvPr/>
        </p:nvSpPr>
        <p:spPr>
          <a:xfrm>
            <a:off x="1809286" y="4142700"/>
            <a:ext cx="275536" cy="275530"/>
          </a:xfrm>
          <a:prstGeom prst="ellipse">
            <a:avLst/>
          </a:prstGeom>
          <a:solidFill>
            <a:srgbClr val="DDDDD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弧形 176"/>
          <p:cNvSpPr/>
          <p:nvPr/>
        </p:nvSpPr>
        <p:spPr>
          <a:xfrm>
            <a:off x="839375" y="4169687"/>
            <a:ext cx="1216025" cy="1216025"/>
          </a:xfrm>
          <a:prstGeom prst="arc">
            <a:avLst>
              <a:gd name="adj1" fmla="val 7271708"/>
              <a:gd name="adj2" fmla="val 15890731"/>
            </a:avLst>
          </a:prstGeom>
          <a:noFill/>
          <a:ln w="127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弧形 177"/>
          <p:cNvSpPr/>
          <p:nvPr/>
        </p:nvSpPr>
        <p:spPr>
          <a:xfrm>
            <a:off x="839375" y="4169687"/>
            <a:ext cx="1216025" cy="1216025"/>
          </a:xfrm>
          <a:prstGeom prst="arc">
            <a:avLst>
              <a:gd name="adj1" fmla="val 16366710"/>
              <a:gd name="adj2" fmla="val 5395588"/>
            </a:avLst>
          </a:prstGeom>
          <a:noFill/>
          <a:ln w="12700" cap="rnd">
            <a:solidFill>
              <a:schemeClr val="tx1"/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9" name="组合 178"/>
          <p:cNvGrpSpPr/>
          <p:nvPr/>
        </p:nvGrpSpPr>
        <p:grpSpPr>
          <a:xfrm>
            <a:off x="1658526" y="4042687"/>
            <a:ext cx="358775" cy="60325"/>
            <a:chOff x="4669940" y="1857273"/>
            <a:chExt cx="358775" cy="60325"/>
          </a:xfrm>
        </p:grpSpPr>
        <p:cxnSp>
          <p:nvCxnSpPr>
            <p:cNvPr id="180" name="直接连接符 179"/>
            <p:cNvCxnSpPr/>
            <p:nvPr/>
          </p:nvCxnSpPr>
          <p:spPr>
            <a:xfrm>
              <a:off x="4669940" y="1857273"/>
              <a:ext cx="358775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1" name="直接连接符 180"/>
            <p:cNvCxnSpPr/>
            <p:nvPr/>
          </p:nvCxnSpPr>
          <p:spPr>
            <a:xfrm>
              <a:off x="4669940" y="1917598"/>
              <a:ext cx="358775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82" name="组合 181"/>
          <p:cNvGrpSpPr/>
          <p:nvPr/>
        </p:nvGrpSpPr>
        <p:grpSpPr>
          <a:xfrm flipV="1">
            <a:off x="839376" y="5229343"/>
            <a:ext cx="144464" cy="60325"/>
            <a:chOff x="5537199" y="4041775"/>
            <a:chExt cx="358775" cy="60325"/>
          </a:xfrm>
        </p:grpSpPr>
        <p:cxnSp>
          <p:nvCxnSpPr>
            <p:cNvPr id="183" name="直接连接符 182"/>
            <p:cNvCxnSpPr/>
            <p:nvPr/>
          </p:nvCxnSpPr>
          <p:spPr>
            <a:xfrm>
              <a:off x="5537199" y="4041775"/>
              <a:ext cx="358775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4" name="直接连接符 183"/>
            <p:cNvCxnSpPr/>
            <p:nvPr/>
          </p:nvCxnSpPr>
          <p:spPr>
            <a:xfrm>
              <a:off x="5537199" y="4102100"/>
              <a:ext cx="358775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85" name="组合 184"/>
          <p:cNvGrpSpPr/>
          <p:nvPr/>
        </p:nvGrpSpPr>
        <p:grpSpPr>
          <a:xfrm flipV="1">
            <a:off x="1707736" y="5438892"/>
            <a:ext cx="252414" cy="60325"/>
            <a:chOff x="5537199" y="4041775"/>
            <a:chExt cx="626868" cy="60325"/>
          </a:xfrm>
        </p:grpSpPr>
        <p:cxnSp>
          <p:nvCxnSpPr>
            <p:cNvPr id="186" name="直接连接符 185"/>
            <p:cNvCxnSpPr/>
            <p:nvPr/>
          </p:nvCxnSpPr>
          <p:spPr>
            <a:xfrm>
              <a:off x="5537199" y="4041775"/>
              <a:ext cx="358775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7" name="直接连接符 186"/>
            <p:cNvCxnSpPr/>
            <p:nvPr/>
          </p:nvCxnSpPr>
          <p:spPr>
            <a:xfrm flipV="1">
              <a:off x="5537199" y="4102100"/>
              <a:ext cx="626868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88" name="直接连接符 187"/>
          <p:cNvCxnSpPr/>
          <p:nvPr/>
        </p:nvCxnSpPr>
        <p:spPr>
          <a:xfrm>
            <a:off x="839375" y="5385712"/>
            <a:ext cx="608012" cy="0"/>
          </a:xfrm>
          <a:prstGeom prst="line">
            <a:avLst/>
          </a:prstGeom>
          <a:noFill/>
          <a:ln w="12700">
            <a:solidFill>
              <a:srgbClr val="63666A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9" name="直接连接符 188"/>
          <p:cNvCxnSpPr/>
          <p:nvPr/>
        </p:nvCxnSpPr>
        <p:spPr>
          <a:xfrm>
            <a:off x="1707736" y="5383331"/>
            <a:ext cx="392909" cy="0"/>
          </a:xfrm>
          <a:prstGeom prst="line">
            <a:avLst/>
          </a:prstGeom>
          <a:noFill/>
          <a:ln w="12700">
            <a:solidFill>
              <a:srgbClr val="BEDEFF"/>
            </a:solidFill>
            <a:miter lim="800000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0" name="椭圆 189"/>
          <p:cNvSpPr/>
          <p:nvPr/>
        </p:nvSpPr>
        <p:spPr>
          <a:xfrm>
            <a:off x="836201" y="4054594"/>
            <a:ext cx="100014" cy="100012"/>
          </a:xfrm>
          <a:prstGeom prst="ellipse">
            <a:avLst/>
          </a:prstGeom>
          <a:solidFill>
            <a:srgbClr val="DDDDD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1" name="椭圆 190"/>
          <p:cNvSpPr/>
          <p:nvPr/>
        </p:nvSpPr>
        <p:spPr>
          <a:xfrm>
            <a:off x="905256" y="4235569"/>
            <a:ext cx="1084264" cy="1084262"/>
          </a:xfrm>
          <a:prstGeom prst="ellipse">
            <a:avLst/>
          </a:prstGeom>
          <a:noFill/>
          <a:ln w="12700" cap="rnd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2" name="椭圆 191"/>
          <p:cNvSpPr/>
          <p:nvPr/>
        </p:nvSpPr>
        <p:spPr>
          <a:xfrm>
            <a:off x="1245776" y="4459407"/>
            <a:ext cx="100014" cy="100012"/>
          </a:xfrm>
          <a:prstGeom prst="ellipse">
            <a:avLst/>
          </a:prstGeom>
          <a:solidFill>
            <a:srgbClr val="9A9A9A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椭圆 192"/>
          <p:cNvSpPr/>
          <p:nvPr/>
        </p:nvSpPr>
        <p:spPr>
          <a:xfrm>
            <a:off x="1712501" y="4723725"/>
            <a:ext cx="100014" cy="100012"/>
          </a:xfrm>
          <a:prstGeom prst="ellipse">
            <a:avLst/>
          </a:prstGeom>
          <a:solidFill>
            <a:srgbClr val="9A9A9A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4" name="椭圆 193"/>
          <p:cNvSpPr/>
          <p:nvPr/>
        </p:nvSpPr>
        <p:spPr>
          <a:xfrm>
            <a:off x="1245776" y="5002332"/>
            <a:ext cx="100014" cy="100012"/>
          </a:xfrm>
          <a:prstGeom prst="ellipse">
            <a:avLst/>
          </a:prstGeom>
          <a:solidFill>
            <a:srgbClr val="9A9A9A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5" name="六边形 194"/>
          <p:cNvSpPr/>
          <p:nvPr/>
        </p:nvSpPr>
        <p:spPr>
          <a:xfrm>
            <a:off x="1064896" y="4631022"/>
            <a:ext cx="328517" cy="283205"/>
          </a:xfrm>
          <a:prstGeom prst="hexagon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6" name="六边形 195"/>
          <p:cNvSpPr/>
          <p:nvPr/>
        </p:nvSpPr>
        <p:spPr>
          <a:xfrm>
            <a:off x="1407796" y="4426234"/>
            <a:ext cx="328517" cy="283205"/>
          </a:xfrm>
          <a:prstGeom prst="hexagon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六边形 196"/>
          <p:cNvSpPr/>
          <p:nvPr/>
        </p:nvSpPr>
        <p:spPr>
          <a:xfrm>
            <a:off x="1407796" y="4828666"/>
            <a:ext cx="328517" cy="283205"/>
          </a:xfrm>
          <a:prstGeom prst="hexagon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8" name="矩形 53"/>
          <p:cNvSpPr/>
          <p:nvPr/>
        </p:nvSpPr>
        <p:spPr>
          <a:xfrm>
            <a:off x="795408" y="5538011"/>
            <a:ext cx="1305238" cy="377020"/>
          </a:xfrm>
          <a:prstGeom prst="rect">
            <a:avLst/>
          </a:prstGeom>
        </p:spPr>
        <p:txBody>
          <a:bodyPr wrap="square" lIns="68573" tIns="34287" rIns="68573" bIns="34287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GE Inspira" panose="020F0603030400020203" pitchFamily="34" charset="0"/>
                <a:cs typeface="Arial" panose="020B0604020202020204" pitchFamily="34" charset="0"/>
                <a:sym typeface="+mn-lt"/>
              </a:rPr>
              <a:t>流程优化</a:t>
            </a:r>
            <a:endParaRPr lang="en-US" altLang="zh-CN" sz="2100" b="1" dirty="0">
              <a:solidFill>
                <a:schemeClr val="bg1"/>
              </a:solidFill>
              <a:latin typeface="GE Inspira" panose="020F0603030400020203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200" name="矩形 199"/>
          <p:cNvSpPr/>
          <p:nvPr/>
        </p:nvSpPr>
        <p:spPr>
          <a:xfrm>
            <a:off x="5552156" y="4377005"/>
            <a:ext cx="1117600" cy="978557"/>
          </a:xfrm>
          <a:prstGeom prst="rect">
            <a:avLst/>
          </a:prstGeom>
          <a:solidFill>
            <a:srgbClr val="E9E9E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1" name="矩形 200"/>
          <p:cNvSpPr/>
          <p:nvPr/>
        </p:nvSpPr>
        <p:spPr>
          <a:xfrm>
            <a:off x="5593431" y="4427011"/>
            <a:ext cx="1035050" cy="878546"/>
          </a:xfrm>
          <a:prstGeom prst="rect">
            <a:avLst/>
          </a:prstGeom>
          <a:solidFill>
            <a:srgbClr val="DDDDD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2" name="矩形 201"/>
          <p:cNvSpPr/>
          <p:nvPr/>
        </p:nvSpPr>
        <p:spPr>
          <a:xfrm>
            <a:off x="5552156" y="4250005"/>
            <a:ext cx="267494" cy="127000"/>
          </a:xfrm>
          <a:prstGeom prst="rect">
            <a:avLst/>
          </a:prstGeom>
          <a:solidFill>
            <a:srgbClr val="9A9A9A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3" name="矩形 202"/>
          <p:cNvSpPr/>
          <p:nvPr/>
        </p:nvSpPr>
        <p:spPr>
          <a:xfrm>
            <a:off x="5552156" y="5355562"/>
            <a:ext cx="1117600" cy="97767"/>
          </a:xfrm>
          <a:prstGeom prst="rect">
            <a:avLst/>
          </a:prstGeom>
          <a:solidFill>
            <a:srgbClr val="9A9A9A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" name="矩形 203"/>
          <p:cNvSpPr/>
          <p:nvPr/>
        </p:nvSpPr>
        <p:spPr>
          <a:xfrm>
            <a:off x="5990306" y="4529405"/>
            <a:ext cx="241300" cy="178593"/>
          </a:xfrm>
          <a:prstGeom prst="rect">
            <a:avLst/>
          </a:prstGeom>
          <a:solidFill>
            <a:schemeClr val="bg1"/>
          </a:solidFill>
          <a:ln w="3175">
            <a:solidFill>
              <a:srgbClr val="E9E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" name="矩形 204"/>
          <p:cNvSpPr/>
          <p:nvPr/>
        </p:nvSpPr>
        <p:spPr>
          <a:xfrm>
            <a:off x="6288693" y="4529405"/>
            <a:ext cx="241300" cy="178593"/>
          </a:xfrm>
          <a:prstGeom prst="rect">
            <a:avLst/>
          </a:prstGeom>
          <a:solidFill>
            <a:schemeClr val="bg1"/>
          </a:solidFill>
          <a:ln w="3175">
            <a:solidFill>
              <a:srgbClr val="E9E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6" name="矩形 205"/>
          <p:cNvSpPr/>
          <p:nvPr/>
        </p:nvSpPr>
        <p:spPr>
          <a:xfrm>
            <a:off x="5691919" y="4529405"/>
            <a:ext cx="241300" cy="178593"/>
          </a:xfrm>
          <a:prstGeom prst="rect">
            <a:avLst/>
          </a:prstGeom>
          <a:solidFill>
            <a:schemeClr val="bg1"/>
          </a:solidFill>
          <a:ln w="3175">
            <a:solidFill>
              <a:srgbClr val="E9E9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7" name="组合 206"/>
          <p:cNvGrpSpPr/>
          <p:nvPr/>
        </p:nvGrpSpPr>
        <p:grpSpPr>
          <a:xfrm>
            <a:off x="5691063" y="4758005"/>
            <a:ext cx="197643" cy="128589"/>
            <a:chOff x="4050507" y="4676776"/>
            <a:chExt cx="197643" cy="128589"/>
          </a:xfrm>
        </p:grpSpPr>
        <p:cxnSp>
          <p:nvCxnSpPr>
            <p:cNvPr id="208" name="直接连接符 207"/>
            <p:cNvCxnSpPr/>
            <p:nvPr/>
          </p:nvCxnSpPr>
          <p:spPr>
            <a:xfrm>
              <a:off x="4050507" y="4676776"/>
              <a:ext cx="197643" cy="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9" name="直接连接符 208"/>
            <p:cNvCxnSpPr/>
            <p:nvPr/>
          </p:nvCxnSpPr>
          <p:spPr>
            <a:xfrm>
              <a:off x="4050507" y="4719639"/>
              <a:ext cx="197643" cy="0"/>
            </a:xfrm>
            <a:prstGeom prst="line">
              <a:avLst/>
            </a:prstGeom>
            <a:noFill/>
            <a:ln w="12700">
              <a:solidFill>
                <a:srgbClr val="9A9A9A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0" name="直接连接符 209"/>
            <p:cNvCxnSpPr/>
            <p:nvPr/>
          </p:nvCxnSpPr>
          <p:spPr>
            <a:xfrm>
              <a:off x="4050507" y="4762502"/>
              <a:ext cx="197643" cy="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1" name="直接连接符 210"/>
            <p:cNvCxnSpPr/>
            <p:nvPr/>
          </p:nvCxnSpPr>
          <p:spPr>
            <a:xfrm>
              <a:off x="4050507" y="4805365"/>
              <a:ext cx="85724" cy="0"/>
            </a:xfrm>
            <a:prstGeom prst="line">
              <a:avLst/>
            </a:prstGeom>
            <a:noFill/>
            <a:ln w="19050">
              <a:solidFill>
                <a:srgbClr val="9A9A9A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12" name="组合 211"/>
          <p:cNvGrpSpPr/>
          <p:nvPr/>
        </p:nvGrpSpPr>
        <p:grpSpPr>
          <a:xfrm>
            <a:off x="5990305" y="4758005"/>
            <a:ext cx="197644" cy="128589"/>
            <a:chOff x="4349749" y="4676776"/>
            <a:chExt cx="197644" cy="128589"/>
          </a:xfrm>
        </p:grpSpPr>
        <p:cxnSp>
          <p:nvCxnSpPr>
            <p:cNvPr id="213" name="直接连接符 212"/>
            <p:cNvCxnSpPr/>
            <p:nvPr/>
          </p:nvCxnSpPr>
          <p:spPr>
            <a:xfrm>
              <a:off x="4349750" y="4676776"/>
              <a:ext cx="197643" cy="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4" name="直接连接符 213"/>
            <p:cNvCxnSpPr/>
            <p:nvPr/>
          </p:nvCxnSpPr>
          <p:spPr>
            <a:xfrm>
              <a:off x="4349750" y="4719639"/>
              <a:ext cx="197643" cy="0"/>
            </a:xfrm>
            <a:prstGeom prst="line">
              <a:avLst/>
            </a:prstGeom>
            <a:noFill/>
            <a:ln w="12700">
              <a:solidFill>
                <a:srgbClr val="9A9A9A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5" name="直接连接符 214"/>
            <p:cNvCxnSpPr/>
            <p:nvPr/>
          </p:nvCxnSpPr>
          <p:spPr>
            <a:xfrm>
              <a:off x="4349750" y="4762502"/>
              <a:ext cx="197643" cy="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6" name="直接连接符 215"/>
            <p:cNvCxnSpPr/>
            <p:nvPr/>
          </p:nvCxnSpPr>
          <p:spPr>
            <a:xfrm>
              <a:off x="4349749" y="4805365"/>
              <a:ext cx="86400" cy="0"/>
            </a:xfrm>
            <a:prstGeom prst="line">
              <a:avLst/>
            </a:prstGeom>
            <a:noFill/>
            <a:ln w="19050">
              <a:solidFill>
                <a:srgbClr val="9A9A9A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17" name="组合 216"/>
          <p:cNvGrpSpPr/>
          <p:nvPr/>
        </p:nvGrpSpPr>
        <p:grpSpPr>
          <a:xfrm>
            <a:off x="5691063" y="4984225"/>
            <a:ext cx="497681" cy="223839"/>
            <a:chOff x="4050507" y="4902996"/>
            <a:chExt cx="497681" cy="223839"/>
          </a:xfrm>
        </p:grpSpPr>
        <p:cxnSp>
          <p:nvCxnSpPr>
            <p:cNvPr id="218" name="直接连接符 217"/>
            <p:cNvCxnSpPr/>
            <p:nvPr/>
          </p:nvCxnSpPr>
          <p:spPr>
            <a:xfrm>
              <a:off x="4050507" y="4902996"/>
              <a:ext cx="173831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9" name="直接连接符 218"/>
            <p:cNvCxnSpPr/>
            <p:nvPr/>
          </p:nvCxnSpPr>
          <p:spPr>
            <a:xfrm>
              <a:off x="4050507" y="4998246"/>
              <a:ext cx="497681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0" name="直接连接符 219"/>
            <p:cNvCxnSpPr/>
            <p:nvPr/>
          </p:nvCxnSpPr>
          <p:spPr>
            <a:xfrm>
              <a:off x="4050507" y="5041109"/>
              <a:ext cx="497681" cy="0"/>
            </a:xfrm>
            <a:prstGeom prst="line">
              <a:avLst/>
            </a:prstGeom>
            <a:noFill/>
            <a:ln w="12700">
              <a:solidFill>
                <a:srgbClr val="9A9A9A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1" name="直接连接符 220"/>
            <p:cNvCxnSpPr/>
            <p:nvPr/>
          </p:nvCxnSpPr>
          <p:spPr>
            <a:xfrm>
              <a:off x="4050507" y="5083972"/>
              <a:ext cx="497681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2" name="直接连接符 221"/>
            <p:cNvCxnSpPr/>
            <p:nvPr/>
          </p:nvCxnSpPr>
          <p:spPr>
            <a:xfrm>
              <a:off x="4050507" y="5126835"/>
              <a:ext cx="497681" cy="0"/>
            </a:xfrm>
            <a:prstGeom prst="line">
              <a:avLst/>
            </a:prstGeom>
            <a:noFill/>
            <a:ln w="12700">
              <a:solidFill>
                <a:srgbClr val="9A9A9A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23" name="组合 222"/>
          <p:cNvGrpSpPr/>
          <p:nvPr/>
        </p:nvGrpSpPr>
        <p:grpSpPr>
          <a:xfrm>
            <a:off x="6288693" y="4758005"/>
            <a:ext cx="197644" cy="128589"/>
            <a:chOff x="4648137" y="4676776"/>
            <a:chExt cx="197644" cy="128589"/>
          </a:xfrm>
        </p:grpSpPr>
        <p:cxnSp>
          <p:nvCxnSpPr>
            <p:cNvPr id="224" name="直接连接符 223"/>
            <p:cNvCxnSpPr/>
            <p:nvPr/>
          </p:nvCxnSpPr>
          <p:spPr>
            <a:xfrm>
              <a:off x="4648138" y="4676776"/>
              <a:ext cx="197643" cy="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5" name="直接连接符 224"/>
            <p:cNvCxnSpPr/>
            <p:nvPr/>
          </p:nvCxnSpPr>
          <p:spPr>
            <a:xfrm>
              <a:off x="4648138" y="4719639"/>
              <a:ext cx="197643" cy="0"/>
            </a:xfrm>
            <a:prstGeom prst="line">
              <a:avLst/>
            </a:prstGeom>
            <a:noFill/>
            <a:ln w="12700">
              <a:solidFill>
                <a:srgbClr val="9A9A9A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6" name="直接连接符 225"/>
            <p:cNvCxnSpPr/>
            <p:nvPr/>
          </p:nvCxnSpPr>
          <p:spPr>
            <a:xfrm>
              <a:off x="4648138" y="4762502"/>
              <a:ext cx="197643" cy="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7" name="直接连接符 226"/>
            <p:cNvCxnSpPr/>
            <p:nvPr/>
          </p:nvCxnSpPr>
          <p:spPr>
            <a:xfrm>
              <a:off x="4648137" y="4805365"/>
              <a:ext cx="86400" cy="0"/>
            </a:xfrm>
            <a:prstGeom prst="line">
              <a:avLst/>
            </a:prstGeom>
            <a:noFill/>
            <a:ln w="19050">
              <a:solidFill>
                <a:srgbClr val="9A9A9A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28" name="组合 227"/>
          <p:cNvGrpSpPr/>
          <p:nvPr/>
        </p:nvGrpSpPr>
        <p:grpSpPr>
          <a:xfrm>
            <a:off x="5819650" y="4250005"/>
            <a:ext cx="850106" cy="127000"/>
            <a:chOff x="4179094" y="4168776"/>
            <a:chExt cx="850106" cy="127000"/>
          </a:xfrm>
          <a:solidFill>
            <a:schemeClr val="bg1"/>
          </a:solidFill>
        </p:grpSpPr>
        <p:sp>
          <p:nvSpPr>
            <p:cNvPr id="229" name="矩形 228"/>
            <p:cNvSpPr/>
            <p:nvPr/>
          </p:nvSpPr>
          <p:spPr>
            <a:xfrm>
              <a:off x="4179094" y="4168776"/>
              <a:ext cx="850106" cy="127000"/>
            </a:xfrm>
            <a:prstGeom prst="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0" name="直接连接符 229"/>
            <p:cNvCxnSpPr/>
            <p:nvPr/>
          </p:nvCxnSpPr>
          <p:spPr>
            <a:xfrm>
              <a:off x="4224338" y="4232276"/>
              <a:ext cx="688181" cy="0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31" name="组合 230"/>
          <p:cNvGrpSpPr/>
          <p:nvPr/>
        </p:nvGrpSpPr>
        <p:grpSpPr>
          <a:xfrm>
            <a:off x="6088729" y="4607984"/>
            <a:ext cx="476252" cy="933316"/>
            <a:chOff x="4448173" y="4526755"/>
            <a:chExt cx="476252" cy="933316"/>
          </a:xfrm>
        </p:grpSpPr>
        <p:sp>
          <p:nvSpPr>
            <p:cNvPr id="232" name="椭圆 231"/>
            <p:cNvSpPr/>
            <p:nvPr/>
          </p:nvSpPr>
          <p:spPr>
            <a:xfrm>
              <a:off x="4448173" y="4526755"/>
              <a:ext cx="476252" cy="476252"/>
            </a:xfrm>
            <a:prstGeom prst="ellipse">
              <a:avLst/>
            </a:prstGeom>
            <a:noFill/>
            <a:ln w="12700">
              <a:solidFill>
                <a:srgbClr val="9A9A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3" name="直接连接符 232"/>
            <p:cNvCxnSpPr/>
            <p:nvPr/>
          </p:nvCxnSpPr>
          <p:spPr>
            <a:xfrm>
              <a:off x="4686299" y="5003406"/>
              <a:ext cx="0" cy="49607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4" name="矩形 233"/>
            <p:cNvSpPr/>
            <p:nvPr/>
          </p:nvSpPr>
          <p:spPr>
            <a:xfrm>
              <a:off x="4638061" y="5050686"/>
              <a:ext cx="96476" cy="40938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E9E9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椭圆 234"/>
            <p:cNvSpPr/>
            <p:nvPr/>
          </p:nvSpPr>
          <p:spPr>
            <a:xfrm>
              <a:off x="4493417" y="4571999"/>
              <a:ext cx="385764" cy="385764"/>
            </a:xfrm>
            <a:prstGeom prst="ellipse">
              <a:avLst/>
            </a:prstGeom>
            <a:solidFill>
              <a:srgbClr val="BEDEFF">
                <a:alpha val="50000"/>
              </a:srgbClr>
            </a:solidFill>
            <a:ln w="3175">
              <a:solidFill>
                <a:srgbClr val="E9E9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6" name="矩形 53"/>
          <p:cNvSpPr/>
          <p:nvPr/>
        </p:nvSpPr>
        <p:spPr>
          <a:xfrm>
            <a:off x="5375942" y="5548442"/>
            <a:ext cx="1470028" cy="377020"/>
          </a:xfrm>
          <a:prstGeom prst="rect">
            <a:avLst/>
          </a:prstGeom>
        </p:spPr>
        <p:txBody>
          <a:bodyPr wrap="square" lIns="68573" tIns="34287" rIns="68573" bIns="34287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GE Inspira" panose="020F0603030400020203" pitchFamily="34" charset="0"/>
                <a:cs typeface="Arial" panose="020B0604020202020204" pitchFamily="34" charset="0"/>
                <a:sym typeface="+mn-lt"/>
              </a:rPr>
              <a:t>预防性维护</a:t>
            </a:r>
            <a:endParaRPr lang="en-US" altLang="zh-CN" sz="2100" b="1" dirty="0">
              <a:solidFill>
                <a:schemeClr val="bg1"/>
              </a:solidFill>
              <a:latin typeface="GE Inspira" panose="020F0603030400020203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238" name="椭圆 237"/>
          <p:cNvSpPr/>
          <p:nvPr/>
        </p:nvSpPr>
        <p:spPr>
          <a:xfrm>
            <a:off x="5490056" y="1952025"/>
            <a:ext cx="151421" cy="151421"/>
          </a:xfrm>
          <a:prstGeom prst="ellipse">
            <a:avLst/>
          </a:prstGeom>
          <a:solidFill>
            <a:srgbClr val="DDDDD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椭圆 238"/>
          <p:cNvSpPr/>
          <p:nvPr/>
        </p:nvSpPr>
        <p:spPr>
          <a:xfrm>
            <a:off x="5547206" y="2952150"/>
            <a:ext cx="393332" cy="393332"/>
          </a:xfrm>
          <a:prstGeom prst="ellipse">
            <a:avLst/>
          </a:prstGeom>
          <a:solidFill>
            <a:srgbClr val="DDDDD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椭圆 239"/>
          <p:cNvSpPr/>
          <p:nvPr/>
        </p:nvSpPr>
        <p:spPr>
          <a:xfrm>
            <a:off x="6356831" y="2013938"/>
            <a:ext cx="364757" cy="364757"/>
          </a:xfrm>
          <a:prstGeom prst="ellipse">
            <a:avLst/>
          </a:prstGeom>
          <a:solidFill>
            <a:srgbClr val="DDDDD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1" name="椭圆 240"/>
          <p:cNvSpPr/>
          <p:nvPr/>
        </p:nvSpPr>
        <p:spPr>
          <a:xfrm>
            <a:off x="5664256" y="2197478"/>
            <a:ext cx="871594" cy="871594"/>
          </a:xfrm>
          <a:prstGeom prst="ellipse">
            <a:avLst/>
          </a:prstGeom>
          <a:noFill/>
          <a:ln w="12700" cap="rnd">
            <a:solidFill>
              <a:srgbClr val="9A9A9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2" name="组合 241"/>
          <p:cNvGrpSpPr/>
          <p:nvPr/>
        </p:nvGrpSpPr>
        <p:grpSpPr>
          <a:xfrm>
            <a:off x="5585306" y="2118528"/>
            <a:ext cx="1029494" cy="1029494"/>
            <a:chOff x="7224287" y="2043906"/>
            <a:chExt cx="1029494" cy="1029494"/>
          </a:xfrm>
        </p:grpSpPr>
        <p:cxnSp>
          <p:nvCxnSpPr>
            <p:cNvPr id="243" name="直接连接符 242"/>
            <p:cNvCxnSpPr/>
            <p:nvPr/>
          </p:nvCxnSpPr>
          <p:spPr>
            <a:xfrm rot="-5400000">
              <a:off x="7459634" y="2323306"/>
              <a:ext cx="0" cy="470694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4" name="直接连接符 243"/>
            <p:cNvCxnSpPr/>
            <p:nvPr/>
          </p:nvCxnSpPr>
          <p:spPr>
            <a:xfrm>
              <a:off x="7739034" y="2043906"/>
              <a:ext cx="0" cy="470694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5" name="直接连接符 244"/>
            <p:cNvCxnSpPr/>
            <p:nvPr/>
          </p:nvCxnSpPr>
          <p:spPr>
            <a:xfrm rot="5400000">
              <a:off x="8018434" y="2323306"/>
              <a:ext cx="0" cy="470694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6" name="直接连接符 245"/>
            <p:cNvCxnSpPr/>
            <p:nvPr/>
          </p:nvCxnSpPr>
          <p:spPr>
            <a:xfrm rot="10800000">
              <a:off x="7739034" y="2602706"/>
              <a:ext cx="0" cy="470694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47" name="组合 246"/>
          <p:cNvGrpSpPr/>
          <p:nvPr/>
        </p:nvGrpSpPr>
        <p:grpSpPr>
          <a:xfrm>
            <a:off x="5667140" y="2200362"/>
            <a:ext cx="865825" cy="865826"/>
            <a:chOff x="7306121" y="2125740"/>
            <a:chExt cx="865825" cy="865826"/>
          </a:xfrm>
        </p:grpSpPr>
        <p:cxnSp>
          <p:nvCxnSpPr>
            <p:cNvPr id="248" name="直接连接符 247"/>
            <p:cNvCxnSpPr/>
            <p:nvPr/>
          </p:nvCxnSpPr>
          <p:spPr>
            <a:xfrm rot="-2700000">
              <a:off x="7541468" y="2125740"/>
              <a:ext cx="0" cy="47069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9" name="直接连接符 248"/>
            <p:cNvCxnSpPr/>
            <p:nvPr/>
          </p:nvCxnSpPr>
          <p:spPr>
            <a:xfrm rot="2700000">
              <a:off x="7936599" y="2125740"/>
              <a:ext cx="0" cy="47069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0" name="直接连接符 249"/>
            <p:cNvCxnSpPr/>
            <p:nvPr/>
          </p:nvCxnSpPr>
          <p:spPr>
            <a:xfrm rot="8100000">
              <a:off x="7936599" y="2520872"/>
              <a:ext cx="0" cy="47069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1" name="直接连接符 250"/>
            <p:cNvCxnSpPr/>
            <p:nvPr/>
          </p:nvCxnSpPr>
          <p:spPr>
            <a:xfrm rot="13500000">
              <a:off x="7541468" y="2520872"/>
              <a:ext cx="0" cy="47069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52" name="组合 251"/>
          <p:cNvGrpSpPr/>
          <p:nvPr/>
        </p:nvGrpSpPr>
        <p:grpSpPr>
          <a:xfrm>
            <a:off x="5748819" y="2282041"/>
            <a:ext cx="702468" cy="702468"/>
            <a:chOff x="7387800" y="2207419"/>
            <a:chExt cx="702468" cy="702468"/>
          </a:xfrm>
        </p:grpSpPr>
        <p:sp>
          <p:nvSpPr>
            <p:cNvPr id="253" name="椭圆 252"/>
            <p:cNvSpPr/>
            <p:nvPr/>
          </p:nvSpPr>
          <p:spPr>
            <a:xfrm>
              <a:off x="7435425" y="2255044"/>
              <a:ext cx="607218" cy="607218"/>
            </a:xfrm>
            <a:prstGeom prst="ellipse">
              <a:avLst/>
            </a:prstGeom>
            <a:noFill/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椭圆 253"/>
            <p:cNvSpPr/>
            <p:nvPr/>
          </p:nvSpPr>
          <p:spPr>
            <a:xfrm>
              <a:off x="7387800" y="2512219"/>
              <a:ext cx="92868" cy="928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" name="椭圆 254"/>
            <p:cNvSpPr/>
            <p:nvPr/>
          </p:nvSpPr>
          <p:spPr>
            <a:xfrm>
              <a:off x="7477075" y="2296693"/>
              <a:ext cx="92868" cy="928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6" name="椭圆 255"/>
            <p:cNvSpPr/>
            <p:nvPr/>
          </p:nvSpPr>
          <p:spPr>
            <a:xfrm>
              <a:off x="7692600" y="2207419"/>
              <a:ext cx="92868" cy="928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椭圆 256"/>
            <p:cNvSpPr/>
            <p:nvPr/>
          </p:nvSpPr>
          <p:spPr>
            <a:xfrm>
              <a:off x="7908127" y="2296693"/>
              <a:ext cx="92868" cy="928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椭圆 257"/>
            <p:cNvSpPr/>
            <p:nvPr/>
          </p:nvSpPr>
          <p:spPr>
            <a:xfrm>
              <a:off x="7997400" y="2512219"/>
              <a:ext cx="92868" cy="928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" name="椭圆 258"/>
            <p:cNvSpPr/>
            <p:nvPr/>
          </p:nvSpPr>
          <p:spPr>
            <a:xfrm>
              <a:off x="7908127" y="2727745"/>
              <a:ext cx="92868" cy="928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椭圆 259"/>
            <p:cNvSpPr/>
            <p:nvPr/>
          </p:nvSpPr>
          <p:spPr>
            <a:xfrm>
              <a:off x="7692600" y="2817019"/>
              <a:ext cx="92868" cy="928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椭圆 260"/>
            <p:cNvSpPr/>
            <p:nvPr/>
          </p:nvSpPr>
          <p:spPr>
            <a:xfrm>
              <a:off x="7477075" y="2727745"/>
              <a:ext cx="92868" cy="928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2" name="椭圆 261"/>
          <p:cNvSpPr/>
          <p:nvPr/>
        </p:nvSpPr>
        <p:spPr>
          <a:xfrm>
            <a:off x="6053619" y="2586841"/>
            <a:ext cx="92868" cy="92868"/>
          </a:xfrm>
          <a:prstGeom prst="ellipse">
            <a:avLst/>
          </a:prstGeom>
          <a:noFill/>
          <a:ln w="12700">
            <a:solidFill>
              <a:srgbClr val="DDD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3" name="组合 262"/>
          <p:cNvGrpSpPr/>
          <p:nvPr/>
        </p:nvGrpSpPr>
        <p:grpSpPr>
          <a:xfrm>
            <a:off x="5494819" y="2030422"/>
            <a:ext cx="1210468" cy="1208087"/>
            <a:chOff x="7133800" y="1955800"/>
            <a:chExt cx="1210468" cy="1208087"/>
          </a:xfrm>
        </p:grpSpPr>
        <p:sp>
          <p:nvSpPr>
            <p:cNvPr id="264" name="椭圆 263"/>
            <p:cNvSpPr/>
            <p:nvPr/>
          </p:nvSpPr>
          <p:spPr>
            <a:xfrm>
              <a:off x="7181793" y="2001412"/>
              <a:ext cx="1114482" cy="1114482"/>
            </a:xfrm>
            <a:prstGeom prst="ellipse">
              <a:avLst/>
            </a:prstGeom>
            <a:noFill/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椭圆 264"/>
            <p:cNvSpPr/>
            <p:nvPr/>
          </p:nvSpPr>
          <p:spPr>
            <a:xfrm>
              <a:off x="7133800" y="2512219"/>
              <a:ext cx="92868" cy="9286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椭圆 265"/>
            <p:cNvSpPr/>
            <p:nvPr/>
          </p:nvSpPr>
          <p:spPr>
            <a:xfrm>
              <a:off x="7297469" y="2117088"/>
              <a:ext cx="92868" cy="9286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椭圆 266"/>
            <p:cNvSpPr/>
            <p:nvPr/>
          </p:nvSpPr>
          <p:spPr>
            <a:xfrm>
              <a:off x="8087732" y="2117088"/>
              <a:ext cx="92868" cy="9286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" name="椭圆 267"/>
            <p:cNvSpPr/>
            <p:nvPr/>
          </p:nvSpPr>
          <p:spPr>
            <a:xfrm>
              <a:off x="8251400" y="2512219"/>
              <a:ext cx="92868" cy="9286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9" name="椭圆 268"/>
            <p:cNvSpPr/>
            <p:nvPr/>
          </p:nvSpPr>
          <p:spPr>
            <a:xfrm>
              <a:off x="8087732" y="2907350"/>
              <a:ext cx="92868" cy="9286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0" name="椭圆 269"/>
            <p:cNvSpPr/>
            <p:nvPr/>
          </p:nvSpPr>
          <p:spPr>
            <a:xfrm>
              <a:off x="7692600" y="3071019"/>
              <a:ext cx="92868" cy="9286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1" name="椭圆 270"/>
            <p:cNvSpPr/>
            <p:nvPr/>
          </p:nvSpPr>
          <p:spPr>
            <a:xfrm>
              <a:off x="7297469" y="2907350"/>
              <a:ext cx="92868" cy="9286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2" name="椭圆 271"/>
            <p:cNvSpPr/>
            <p:nvPr/>
          </p:nvSpPr>
          <p:spPr>
            <a:xfrm>
              <a:off x="7692600" y="1955800"/>
              <a:ext cx="92868" cy="9286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3" name="矩形 53"/>
          <p:cNvSpPr/>
          <p:nvPr/>
        </p:nvSpPr>
        <p:spPr>
          <a:xfrm>
            <a:off x="5247852" y="3427219"/>
            <a:ext cx="1704401" cy="377020"/>
          </a:xfrm>
          <a:prstGeom prst="rect">
            <a:avLst/>
          </a:prstGeom>
        </p:spPr>
        <p:txBody>
          <a:bodyPr wrap="square" lIns="68573" tIns="34287" rIns="68573" bIns="34287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GE Inspira" panose="020F0603030400020203" pitchFamily="34" charset="0"/>
                <a:cs typeface="Arial" panose="020B0604020202020204" pitchFamily="34" charset="0"/>
                <a:sym typeface="+mn-lt"/>
              </a:rPr>
              <a:t>预测和监控</a:t>
            </a:r>
            <a:endParaRPr lang="en-US" altLang="zh-CN" sz="2100" b="1" dirty="0">
              <a:solidFill>
                <a:schemeClr val="bg1"/>
              </a:solidFill>
              <a:latin typeface="GE Inspira" panose="020F0603030400020203" pitchFamily="34" charset="0"/>
              <a:cs typeface="Arial" panose="020B0604020202020204" pitchFamily="34" charset="0"/>
              <a:sym typeface="+mn-lt"/>
            </a:endParaRPr>
          </a:p>
        </p:txBody>
      </p:sp>
      <p:cxnSp>
        <p:nvCxnSpPr>
          <p:cNvPr id="275" name="直接连接符 274"/>
          <p:cNvCxnSpPr/>
          <p:nvPr/>
        </p:nvCxnSpPr>
        <p:spPr>
          <a:xfrm flipH="1">
            <a:off x="9802735" y="3058209"/>
            <a:ext cx="828675" cy="0"/>
          </a:xfrm>
          <a:prstGeom prst="line">
            <a:avLst/>
          </a:prstGeom>
          <a:noFill/>
          <a:ln w="12700" cap="rnd">
            <a:solidFill>
              <a:schemeClr val="accent2"/>
            </a:solidFill>
            <a:round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76" name="组合 275"/>
          <p:cNvGrpSpPr/>
          <p:nvPr/>
        </p:nvGrpSpPr>
        <p:grpSpPr>
          <a:xfrm>
            <a:off x="9652715" y="3175594"/>
            <a:ext cx="309562" cy="209895"/>
            <a:chOff x="7141368" y="5220867"/>
            <a:chExt cx="309562" cy="209895"/>
          </a:xfrm>
        </p:grpSpPr>
        <p:sp>
          <p:nvSpPr>
            <p:cNvPr id="277" name="任意多边形 276"/>
            <p:cNvSpPr/>
            <p:nvPr/>
          </p:nvSpPr>
          <p:spPr>
            <a:xfrm rot="10800000">
              <a:off x="7141368" y="5220867"/>
              <a:ext cx="309562" cy="209895"/>
            </a:xfrm>
            <a:custGeom>
              <a:avLst/>
              <a:gdLst>
                <a:gd name="connsiteX0" fmla="*/ 1116806 w 1116806"/>
                <a:gd name="connsiteY0" fmla="*/ 757238 h 757238"/>
                <a:gd name="connsiteX1" fmla="*/ 969168 w 1116806"/>
                <a:gd name="connsiteY1" fmla="*/ 757238 h 757238"/>
                <a:gd name="connsiteX2" fmla="*/ 928687 w 1116806"/>
                <a:gd name="connsiteY2" fmla="*/ 716757 h 757238"/>
                <a:gd name="connsiteX3" fmla="*/ 183356 w 1116806"/>
                <a:gd name="connsiteY3" fmla="*/ 716757 h 757238"/>
                <a:gd name="connsiteX4" fmla="*/ 183356 w 1116806"/>
                <a:gd name="connsiteY4" fmla="*/ 664369 h 757238"/>
                <a:gd name="connsiteX5" fmla="*/ 0 w 1116806"/>
                <a:gd name="connsiteY5" fmla="*/ 664369 h 757238"/>
                <a:gd name="connsiteX6" fmla="*/ 0 w 1116806"/>
                <a:gd name="connsiteY6" fmla="*/ 100016 h 757238"/>
                <a:gd name="connsiteX7" fmla="*/ 100016 w 1116806"/>
                <a:gd name="connsiteY7" fmla="*/ 0 h 757238"/>
                <a:gd name="connsiteX8" fmla="*/ 1016790 w 1116806"/>
                <a:gd name="connsiteY8" fmla="*/ 0 h 757238"/>
                <a:gd name="connsiteX9" fmla="*/ 1116806 w 1116806"/>
                <a:gd name="connsiteY9" fmla="*/ 100016 h 757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6806" h="757238">
                  <a:moveTo>
                    <a:pt x="1116806" y="757238"/>
                  </a:moveTo>
                  <a:lnTo>
                    <a:pt x="969168" y="757238"/>
                  </a:lnTo>
                  <a:lnTo>
                    <a:pt x="928687" y="716757"/>
                  </a:lnTo>
                  <a:lnTo>
                    <a:pt x="183356" y="716757"/>
                  </a:lnTo>
                  <a:lnTo>
                    <a:pt x="183356" y="664369"/>
                  </a:lnTo>
                  <a:lnTo>
                    <a:pt x="0" y="664369"/>
                  </a:lnTo>
                  <a:lnTo>
                    <a:pt x="0" y="100016"/>
                  </a:lnTo>
                  <a:cubicBezTo>
                    <a:pt x="0" y="44779"/>
                    <a:pt x="44779" y="0"/>
                    <a:pt x="100016" y="0"/>
                  </a:cubicBezTo>
                  <a:lnTo>
                    <a:pt x="1016790" y="0"/>
                  </a:lnTo>
                  <a:cubicBezTo>
                    <a:pt x="1072027" y="0"/>
                    <a:pt x="1116806" y="44779"/>
                    <a:pt x="1116806" y="100016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矩形 277"/>
            <p:cNvSpPr/>
            <p:nvPr/>
          </p:nvSpPr>
          <p:spPr>
            <a:xfrm>
              <a:off x="7211613" y="5309368"/>
              <a:ext cx="36000" cy="45719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" name="矩形 278"/>
            <p:cNvSpPr/>
            <p:nvPr/>
          </p:nvSpPr>
          <p:spPr>
            <a:xfrm>
              <a:off x="7269957" y="5309368"/>
              <a:ext cx="36000" cy="45719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0" name="矩形 279"/>
            <p:cNvSpPr/>
            <p:nvPr/>
          </p:nvSpPr>
          <p:spPr>
            <a:xfrm>
              <a:off x="7328301" y="5309368"/>
              <a:ext cx="36000" cy="45719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1" name="组合 280"/>
          <p:cNvGrpSpPr/>
          <p:nvPr/>
        </p:nvGrpSpPr>
        <p:grpSpPr>
          <a:xfrm>
            <a:off x="10066410" y="3175594"/>
            <a:ext cx="309562" cy="209895"/>
            <a:chOff x="7555063" y="5220867"/>
            <a:chExt cx="309562" cy="209895"/>
          </a:xfrm>
        </p:grpSpPr>
        <p:sp>
          <p:nvSpPr>
            <p:cNvPr id="282" name="任意多边形 281"/>
            <p:cNvSpPr/>
            <p:nvPr/>
          </p:nvSpPr>
          <p:spPr>
            <a:xfrm rot="10800000">
              <a:off x="7555063" y="5220867"/>
              <a:ext cx="309562" cy="209895"/>
            </a:xfrm>
            <a:custGeom>
              <a:avLst/>
              <a:gdLst>
                <a:gd name="connsiteX0" fmla="*/ 1116806 w 1116806"/>
                <a:gd name="connsiteY0" fmla="*/ 757238 h 757238"/>
                <a:gd name="connsiteX1" fmla="*/ 969168 w 1116806"/>
                <a:gd name="connsiteY1" fmla="*/ 757238 h 757238"/>
                <a:gd name="connsiteX2" fmla="*/ 928687 w 1116806"/>
                <a:gd name="connsiteY2" fmla="*/ 716757 h 757238"/>
                <a:gd name="connsiteX3" fmla="*/ 183356 w 1116806"/>
                <a:gd name="connsiteY3" fmla="*/ 716757 h 757238"/>
                <a:gd name="connsiteX4" fmla="*/ 183356 w 1116806"/>
                <a:gd name="connsiteY4" fmla="*/ 664369 h 757238"/>
                <a:gd name="connsiteX5" fmla="*/ 0 w 1116806"/>
                <a:gd name="connsiteY5" fmla="*/ 664369 h 757238"/>
                <a:gd name="connsiteX6" fmla="*/ 0 w 1116806"/>
                <a:gd name="connsiteY6" fmla="*/ 100016 h 757238"/>
                <a:gd name="connsiteX7" fmla="*/ 100016 w 1116806"/>
                <a:gd name="connsiteY7" fmla="*/ 0 h 757238"/>
                <a:gd name="connsiteX8" fmla="*/ 1016790 w 1116806"/>
                <a:gd name="connsiteY8" fmla="*/ 0 h 757238"/>
                <a:gd name="connsiteX9" fmla="*/ 1116806 w 1116806"/>
                <a:gd name="connsiteY9" fmla="*/ 100016 h 757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6806" h="757238">
                  <a:moveTo>
                    <a:pt x="1116806" y="757238"/>
                  </a:moveTo>
                  <a:lnTo>
                    <a:pt x="969168" y="757238"/>
                  </a:lnTo>
                  <a:lnTo>
                    <a:pt x="928687" y="716757"/>
                  </a:lnTo>
                  <a:lnTo>
                    <a:pt x="183356" y="716757"/>
                  </a:lnTo>
                  <a:lnTo>
                    <a:pt x="183356" y="664369"/>
                  </a:lnTo>
                  <a:lnTo>
                    <a:pt x="0" y="664369"/>
                  </a:lnTo>
                  <a:lnTo>
                    <a:pt x="0" y="100016"/>
                  </a:lnTo>
                  <a:cubicBezTo>
                    <a:pt x="0" y="44779"/>
                    <a:pt x="44779" y="0"/>
                    <a:pt x="100016" y="0"/>
                  </a:cubicBezTo>
                  <a:lnTo>
                    <a:pt x="1016790" y="0"/>
                  </a:lnTo>
                  <a:cubicBezTo>
                    <a:pt x="1072027" y="0"/>
                    <a:pt x="1116806" y="44779"/>
                    <a:pt x="1116806" y="100016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3" name="矩形 282"/>
            <p:cNvSpPr/>
            <p:nvPr/>
          </p:nvSpPr>
          <p:spPr>
            <a:xfrm>
              <a:off x="7625308" y="5309368"/>
              <a:ext cx="36000" cy="45719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" name="矩形 283"/>
            <p:cNvSpPr/>
            <p:nvPr/>
          </p:nvSpPr>
          <p:spPr>
            <a:xfrm>
              <a:off x="7683652" y="5309368"/>
              <a:ext cx="36000" cy="45719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" name="矩形 284"/>
            <p:cNvSpPr/>
            <p:nvPr/>
          </p:nvSpPr>
          <p:spPr>
            <a:xfrm>
              <a:off x="7741996" y="5309368"/>
              <a:ext cx="36000" cy="45719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86" name="直接连接符 285"/>
          <p:cNvCxnSpPr/>
          <p:nvPr/>
        </p:nvCxnSpPr>
        <p:spPr>
          <a:xfrm rot="5400000">
            <a:off x="10092057" y="3037506"/>
            <a:ext cx="250030" cy="0"/>
          </a:xfrm>
          <a:prstGeom prst="line">
            <a:avLst/>
          </a:prstGeom>
          <a:noFill/>
          <a:ln w="28575" cap="rnd">
            <a:solidFill>
              <a:schemeClr val="bg2"/>
            </a:solidFill>
            <a:round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87" name="组合 286"/>
          <p:cNvGrpSpPr/>
          <p:nvPr/>
        </p:nvGrpSpPr>
        <p:grpSpPr>
          <a:xfrm>
            <a:off x="9652716" y="2155252"/>
            <a:ext cx="1116806" cy="757238"/>
            <a:chOff x="7141369" y="4200525"/>
            <a:chExt cx="1116806" cy="757238"/>
          </a:xfrm>
        </p:grpSpPr>
        <p:sp>
          <p:nvSpPr>
            <p:cNvPr id="288" name="任意多边形 287"/>
            <p:cNvSpPr/>
            <p:nvPr/>
          </p:nvSpPr>
          <p:spPr>
            <a:xfrm rot="10800000">
              <a:off x="7141369" y="4200525"/>
              <a:ext cx="1116806" cy="757238"/>
            </a:xfrm>
            <a:custGeom>
              <a:avLst/>
              <a:gdLst>
                <a:gd name="connsiteX0" fmla="*/ 1116806 w 1116806"/>
                <a:gd name="connsiteY0" fmla="*/ 757238 h 757238"/>
                <a:gd name="connsiteX1" fmla="*/ 969168 w 1116806"/>
                <a:gd name="connsiteY1" fmla="*/ 757238 h 757238"/>
                <a:gd name="connsiteX2" fmla="*/ 928687 w 1116806"/>
                <a:gd name="connsiteY2" fmla="*/ 716757 h 757238"/>
                <a:gd name="connsiteX3" fmla="*/ 183356 w 1116806"/>
                <a:gd name="connsiteY3" fmla="*/ 716757 h 757238"/>
                <a:gd name="connsiteX4" fmla="*/ 183356 w 1116806"/>
                <a:gd name="connsiteY4" fmla="*/ 664369 h 757238"/>
                <a:gd name="connsiteX5" fmla="*/ 0 w 1116806"/>
                <a:gd name="connsiteY5" fmla="*/ 664369 h 757238"/>
                <a:gd name="connsiteX6" fmla="*/ 0 w 1116806"/>
                <a:gd name="connsiteY6" fmla="*/ 100016 h 757238"/>
                <a:gd name="connsiteX7" fmla="*/ 100016 w 1116806"/>
                <a:gd name="connsiteY7" fmla="*/ 0 h 757238"/>
                <a:gd name="connsiteX8" fmla="*/ 1016790 w 1116806"/>
                <a:gd name="connsiteY8" fmla="*/ 0 h 757238"/>
                <a:gd name="connsiteX9" fmla="*/ 1116806 w 1116806"/>
                <a:gd name="connsiteY9" fmla="*/ 100016 h 757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6806" h="757238">
                  <a:moveTo>
                    <a:pt x="1116806" y="757238"/>
                  </a:moveTo>
                  <a:lnTo>
                    <a:pt x="969168" y="757238"/>
                  </a:lnTo>
                  <a:lnTo>
                    <a:pt x="928687" y="716757"/>
                  </a:lnTo>
                  <a:lnTo>
                    <a:pt x="183356" y="716757"/>
                  </a:lnTo>
                  <a:lnTo>
                    <a:pt x="183356" y="664369"/>
                  </a:lnTo>
                  <a:lnTo>
                    <a:pt x="0" y="664369"/>
                  </a:lnTo>
                  <a:lnTo>
                    <a:pt x="0" y="100016"/>
                  </a:lnTo>
                  <a:cubicBezTo>
                    <a:pt x="0" y="44779"/>
                    <a:pt x="44779" y="0"/>
                    <a:pt x="100016" y="0"/>
                  </a:cubicBezTo>
                  <a:lnTo>
                    <a:pt x="1016790" y="0"/>
                  </a:lnTo>
                  <a:cubicBezTo>
                    <a:pt x="1072027" y="0"/>
                    <a:pt x="1116806" y="44779"/>
                    <a:pt x="1116806" y="100016"/>
                  </a:cubicBezTo>
                  <a:close/>
                </a:path>
              </a:pathLst>
            </a:custGeom>
            <a:solidFill>
              <a:schemeClr val="tx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9" name="任意多边形 288"/>
            <p:cNvSpPr/>
            <p:nvPr/>
          </p:nvSpPr>
          <p:spPr>
            <a:xfrm rot="10800000">
              <a:off x="7235428" y="4293394"/>
              <a:ext cx="1022747" cy="664369"/>
            </a:xfrm>
            <a:custGeom>
              <a:avLst/>
              <a:gdLst>
                <a:gd name="connsiteX0" fmla="*/ 928687 w 1022747"/>
                <a:gd name="connsiteY0" fmla="*/ 664369 h 664369"/>
                <a:gd name="connsiteX1" fmla="*/ 0 w 1022747"/>
                <a:gd name="connsiteY1" fmla="*/ 664369 h 664369"/>
                <a:gd name="connsiteX2" fmla="*/ 0 w 1022747"/>
                <a:gd name="connsiteY2" fmla="*/ 100016 h 664369"/>
                <a:gd name="connsiteX3" fmla="*/ 100016 w 1022747"/>
                <a:gd name="connsiteY3" fmla="*/ 0 h 664369"/>
                <a:gd name="connsiteX4" fmla="*/ 1016790 w 1022747"/>
                <a:gd name="connsiteY4" fmla="*/ 0 h 664369"/>
                <a:gd name="connsiteX5" fmla="*/ 1022747 w 1022747"/>
                <a:gd name="connsiteY5" fmla="*/ 1203 h 664369"/>
                <a:gd name="connsiteX6" fmla="*/ 989773 w 1022747"/>
                <a:gd name="connsiteY6" fmla="*/ 7860 h 664369"/>
                <a:gd name="connsiteX7" fmla="*/ 928687 w 1022747"/>
                <a:gd name="connsiteY7" fmla="*/ 100016 h 664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2747" h="664369">
                  <a:moveTo>
                    <a:pt x="928687" y="664369"/>
                  </a:moveTo>
                  <a:lnTo>
                    <a:pt x="0" y="664369"/>
                  </a:lnTo>
                  <a:lnTo>
                    <a:pt x="0" y="100016"/>
                  </a:lnTo>
                  <a:cubicBezTo>
                    <a:pt x="0" y="44779"/>
                    <a:pt x="44779" y="0"/>
                    <a:pt x="100016" y="0"/>
                  </a:cubicBezTo>
                  <a:lnTo>
                    <a:pt x="1016790" y="0"/>
                  </a:lnTo>
                  <a:lnTo>
                    <a:pt x="1022747" y="1203"/>
                  </a:lnTo>
                  <a:lnTo>
                    <a:pt x="989773" y="7860"/>
                  </a:lnTo>
                  <a:cubicBezTo>
                    <a:pt x="953875" y="23043"/>
                    <a:pt x="928687" y="58588"/>
                    <a:pt x="928687" y="100016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90" name="直接连接符 289"/>
          <p:cNvCxnSpPr/>
          <p:nvPr/>
        </p:nvCxnSpPr>
        <p:spPr>
          <a:xfrm>
            <a:off x="9705105" y="2441003"/>
            <a:ext cx="250030" cy="0"/>
          </a:xfrm>
          <a:prstGeom prst="line">
            <a:avLst/>
          </a:prstGeom>
          <a:noFill/>
          <a:ln w="28575" cap="rnd">
            <a:solidFill>
              <a:srgbClr val="63666A"/>
            </a:solidFill>
            <a:round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1" name="直接连接符 290"/>
          <p:cNvCxnSpPr/>
          <p:nvPr/>
        </p:nvCxnSpPr>
        <p:spPr>
          <a:xfrm>
            <a:off x="9774162" y="2583879"/>
            <a:ext cx="233360" cy="0"/>
          </a:xfrm>
          <a:prstGeom prst="line">
            <a:avLst/>
          </a:prstGeom>
          <a:noFill/>
          <a:ln w="19050" cap="rnd">
            <a:solidFill>
              <a:srgbClr val="63666A"/>
            </a:solidFill>
            <a:round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92" name="组合 291"/>
          <p:cNvGrpSpPr/>
          <p:nvPr/>
        </p:nvGrpSpPr>
        <p:grpSpPr>
          <a:xfrm>
            <a:off x="10173079" y="2065290"/>
            <a:ext cx="470438" cy="470438"/>
            <a:chOff x="7661732" y="4110563"/>
            <a:chExt cx="470438" cy="470438"/>
          </a:xfrm>
        </p:grpSpPr>
        <p:sp>
          <p:nvSpPr>
            <p:cNvPr id="293" name="弧形 292"/>
            <p:cNvSpPr/>
            <p:nvPr/>
          </p:nvSpPr>
          <p:spPr>
            <a:xfrm rot="18900000">
              <a:off x="7661732" y="4110563"/>
              <a:ext cx="470438" cy="470438"/>
            </a:xfrm>
            <a:prstGeom prst="arc">
              <a:avLst/>
            </a:prstGeom>
            <a:noFill/>
            <a:ln w="19050" cap="rnd">
              <a:solidFill>
                <a:srgbClr val="63666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4" name="弧形 293"/>
            <p:cNvSpPr/>
            <p:nvPr/>
          </p:nvSpPr>
          <p:spPr>
            <a:xfrm rot="18900000">
              <a:off x="7757709" y="4199398"/>
              <a:ext cx="278482" cy="278482"/>
            </a:xfrm>
            <a:prstGeom prst="arc">
              <a:avLst/>
            </a:prstGeom>
            <a:noFill/>
            <a:ln w="19050" cap="rnd">
              <a:solidFill>
                <a:srgbClr val="63666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5" name="弧形 294"/>
          <p:cNvSpPr/>
          <p:nvPr/>
        </p:nvSpPr>
        <p:spPr>
          <a:xfrm rot="18900000">
            <a:off x="10371765" y="2256836"/>
            <a:ext cx="73064" cy="73064"/>
          </a:xfrm>
          <a:prstGeom prst="arc">
            <a:avLst/>
          </a:prstGeom>
          <a:noFill/>
          <a:ln w="19050" cap="rnd">
            <a:solidFill>
              <a:srgbClr val="63666A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6" name="组合 295"/>
          <p:cNvGrpSpPr/>
          <p:nvPr/>
        </p:nvGrpSpPr>
        <p:grpSpPr>
          <a:xfrm>
            <a:off x="10160703" y="2445039"/>
            <a:ext cx="276226" cy="276226"/>
            <a:chOff x="7649356" y="4490312"/>
            <a:chExt cx="276226" cy="276226"/>
          </a:xfrm>
        </p:grpSpPr>
        <p:sp>
          <p:nvSpPr>
            <p:cNvPr id="297" name="弧形 296"/>
            <p:cNvSpPr/>
            <p:nvPr/>
          </p:nvSpPr>
          <p:spPr>
            <a:xfrm>
              <a:off x="7649356" y="4490312"/>
              <a:ext cx="276226" cy="276226"/>
            </a:xfrm>
            <a:prstGeom prst="arc">
              <a:avLst>
                <a:gd name="adj1" fmla="val 484266"/>
                <a:gd name="adj2" fmla="val 10472060"/>
              </a:avLst>
            </a:prstGeom>
            <a:noFill/>
            <a:ln w="12700">
              <a:solidFill>
                <a:schemeClr val="tx1"/>
              </a:solidFill>
              <a:miter lim="800000"/>
              <a:tailEnd type="triangl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8" name="弧形 297"/>
            <p:cNvSpPr/>
            <p:nvPr/>
          </p:nvSpPr>
          <p:spPr>
            <a:xfrm>
              <a:off x="7649356" y="4490312"/>
              <a:ext cx="276226" cy="276226"/>
            </a:xfrm>
            <a:prstGeom prst="arc">
              <a:avLst>
                <a:gd name="adj1" fmla="val 11789588"/>
                <a:gd name="adj2" fmla="val 21159275"/>
              </a:avLst>
            </a:prstGeom>
            <a:noFill/>
            <a:ln w="12700">
              <a:solidFill>
                <a:schemeClr val="tx1"/>
              </a:solidFill>
              <a:miter lim="800000"/>
              <a:tailEnd type="triangl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9" name="组合 298"/>
          <p:cNvGrpSpPr/>
          <p:nvPr/>
        </p:nvGrpSpPr>
        <p:grpSpPr>
          <a:xfrm>
            <a:off x="10476629" y="3175594"/>
            <a:ext cx="309562" cy="209895"/>
            <a:chOff x="7965282" y="5220867"/>
            <a:chExt cx="309562" cy="209895"/>
          </a:xfrm>
        </p:grpSpPr>
        <p:sp>
          <p:nvSpPr>
            <p:cNvPr id="300" name="任意多边形 299"/>
            <p:cNvSpPr/>
            <p:nvPr/>
          </p:nvSpPr>
          <p:spPr>
            <a:xfrm rot="10800000">
              <a:off x="7965282" y="5220867"/>
              <a:ext cx="309562" cy="209895"/>
            </a:xfrm>
            <a:custGeom>
              <a:avLst/>
              <a:gdLst>
                <a:gd name="connsiteX0" fmla="*/ 1116806 w 1116806"/>
                <a:gd name="connsiteY0" fmla="*/ 757238 h 757238"/>
                <a:gd name="connsiteX1" fmla="*/ 969168 w 1116806"/>
                <a:gd name="connsiteY1" fmla="*/ 757238 h 757238"/>
                <a:gd name="connsiteX2" fmla="*/ 928687 w 1116806"/>
                <a:gd name="connsiteY2" fmla="*/ 716757 h 757238"/>
                <a:gd name="connsiteX3" fmla="*/ 183356 w 1116806"/>
                <a:gd name="connsiteY3" fmla="*/ 716757 h 757238"/>
                <a:gd name="connsiteX4" fmla="*/ 183356 w 1116806"/>
                <a:gd name="connsiteY4" fmla="*/ 664369 h 757238"/>
                <a:gd name="connsiteX5" fmla="*/ 0 w 1116806"/>
                <a:gd name="connsiteY5" fmla="*/ 664369 h 757238"/>
                <a:gd name="connsiteX6" fmla="*/ 0 w 1116806"/>
                <a:gd name="connsiteY6" fmla="*/ 100016 h 757238"/>
                <a:gd name="connsiteX7" fmla="*/ 100016 w 1116806"/>
                <a:gd name="connsiteY7" fmla="*/ 0 h 757238"/>
                <a:gd name="connsiteX8" fmla="*/ 1016790 w 1116806"/>
                <a:gd name="connsiteY8" fmla="*/ 0 h 757238"/>
                <a:gd name="connsiteX9" fmla="*/ 1116806 w 1116806"/>
                <a:gd name="connsiteY9" fmla="*/ 100016 h 757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6806" h="757238">
                  <a:moveTo>
                    <a:pt x="1116806" y="757238"/>
                  </a:moveTo>
                  <a:lnTo>
                    <a:pt x="969168" y="757238"/>
                  </a:lnTo>
                  <a:lnTo>
                    <a:pt x="928687" y="716757"/>
                  </a:lnTo>
                  <a:lnTo>
                    <a:pt x="183356" y="716757"/>
                  </a:lnTo>
                  <a:lnTo>
                    <a:pt x="183356" y="664369"/>
                  </a:lnTo>
                  <a:lnTo>
                    <a:pt x="0" y="664369"/>
                  </a:lnTo>
                  <a:lnTo>
                    <a:pt x="0" y="100016"/>
                  </a:lnTo>
                  <a:cubicBezTo>
                    <a:pt x="0" y="44779"/>
                    <a:pt x="44779" y="0"/>
                    <a:pt x="100016" y="0"/>
                  </a:cubicBezTo>
                  <a:lnTo>
                    <a:pt x="1016790" y="0"/>
                  </a:lnTo>
                  <a:cubicBezTo>
                    <a:pt x="1072027" y="0"/>
                    <a:pt x="1116806" y="44779"/>
                    <a:pt x="1116806" y="100016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1" name="矩形 300"/>
            <p:cNvSpPr/>
            <p:nvPr/>
          </p:nvSpPr>
          <p:spPr>
            <a:xfrm>
              <a:off x="8035527" y="5309368"/>
              <a:ext cx="36000" cy="45719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2" name="矩形 301"/>
            <p:cNvSpPr/>
            <p:nvPr/>
          </p:nvSpPr>
          <p:spPr>
            <a:xfrm>
              <a:off x="8093871" y="5309368"/>
              <a:ext cx="36000" cy="45719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3" name="矩形 302"/>
            <p:cNvSpPr/>
            <p:nvPr/>
          </p:nvSpPr>
          <p:spPr>
            <a:xfrm>
              <a:off x="8152215" y="5309368"/>
              <a:ext cx="36000" cy="45719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4" name="组合 303"/>
          <p:cNvGrpSpPr/>
          <p:nvPr/>
        </p:nvGrpSpPr>
        <p:grpSpPr>
          <a:xfrm>
            <a:off x="9802735" y="3058209"/>
            <a:ext cx="828675" cy="97168"/>
            <a:chOff x="7291388" y="5103482"/>
            <a:chExt cx="828675" cy="97168"/>
          </a:xfrm>
        </p:grpSpPr>
        <p:cxnSp>
          <p:nvCxnSpPr>
            <p:cNvPr id="305" name="直接连接符 304"/>
            <p:cNvCxnSpPr/>
            <p:nvPr/>
          </p:nvCxnSpPr>
          <p:spPr>
            <a:xfrm flipV="1">
              <a:off x="7291388" y="5103482"/>
              <a:ext cx="0" cy="97168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round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6" name="直接连接符 305"/>
            <p:cNvCxnSpPr/>
            <p:nvPr/>
          </p:nvCxnSpPr>
          <p:spPr>
            <a:xfrm flipV="1">
              <a:off x="8120063" y="5103482"/>
              <a:ext cx="0" cy="97168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round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07" name="矩形 53"/>
          <p:cNvSpPr/>
          <p:nvPr/>
        </p:nvSpPr>
        <p:spPr>
          <a:xfrm>
            <a:off x="9582012" y="3421940"/>
            <a:ext cx="1336736" cy="377020"/>
          </a:xfrm>
          <a:prstGeom prst="rect">
            <a:avLst/>
          </a:prstGeom>
        </p:spPr>
        <p:txBody>
          <a:bodyPr wrap="square" lIns="68573" tIns="34287" rIns="68573" bIns="34287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GE Inspira" panose="020F0603030400020203" pitchFamily="34" charset="0"/>
                <a:cs typeface="Arial" panose="020B0604020202020204" pitchFamily="34" charset="0"/>
                <a:sym typeface="+mn-lt"/>
              </a:rPr>
              <a:t>知识管理</a:t>
            </a:r>
            <a:endParaRPr lang="en-US" altLang="zh-CN" sz="2100" b="1" dirty="0">
              <a:solidFill>
                <a:schemeClr val="bg1"/>
              </a:solidFill>
              <a:latin typeface="GE Inspira" panose="020F0603030400020203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309" name="椭圆 308"/>
          <p:cNvSpPr/>
          <p:nvPr/>
        </p:nvSpPr>
        <p:spPr>
          <a:xfrm>
            <a:off x="9687368" y="4218810"/>
            <a:ext cx="117475" cy="117475"/>
          </a:xfrm>
          <a:prstGeom prst="ellipse">
            <a:avLst/>
          </a:prstGeom>
          <a:solidFill>
            <a:srgbClr val="BEDE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0" name="椭圆 309"/>
          <p:cNvSpPr/>
          <p:nvPr/>
        </p:nvSpPr>
        <p:spPr>
          <a:xfrm>
            <a:off x="10633518" y="5339585"/>
            <a:ext cx="180976" cy="180976"/>
          </a:xfrm>
          <a:prstGeom prst="ellipse">
            <a:avLst/>
          </a:prstGeom>
          <a:solidFill>
            <a:srgbClr val="E9E9E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1" name="椭圆 310"/>
          <p:cNvSpPr/>
          <p:nvPr/>
        </p:nvSpPr>
        <p:spPr>
          <a:xfrm>
            <a:off x="10211243" y="4185791"/>
            <a:ext cx="45719" cy="45719"/>
          </a:xfrm>
          <a:prstGeom prst="ellipse">
            <a:avLst/>
          </a:prstGeom>
          <a:solidFill>
            <a:srgbClr val="BEDE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2" name="椭圆 311"/>
          <p:cNvSpPr/>
          <p:nvPr/>
        </p:nvSpPr>
        <p:spPr>
          <a:xfrm>
            <a:off x="10211243" y="5484366"/>
            <a:ext cx="45719" cy="45719"/>
          </a:xfrm>
          <a:prstGeom prst="ellipse">
            <a:avLst/>
          </a:prstGeom>
          <a:solidFill>
            <a:srgbClr val="BEDE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3" name="椭圆 312"/>
          <p:cNvSpPr/>
          <p:nvPr/>
        </p:nvSpPr>
        <p:spPr>
          <a:xfrm>
            <a:off x="9677843" y="4446141"/>
            <a:ext cx="45719" cy="45719"/>
          </a:xfrm>
          <a:prstGeom prst="ellipse">
            <a:avLst/>
          </a:prstGeom>
          <a:solidFill>
            <a:srgbClr val="E9E9E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4" name="组合 313"/>
          <p:cNvGrpSpPr/>
          <p:nvPr/>
        </p:nvGrpSpPr>
        <p:grpSpPr>
          <a:xfrm>
            <a:off x="10466504" y="4180711"/>
            <a:ext cx="352800" cy="200022"/>
            <a:chOff x="11243935" y="2987675"/>
            <a:chExt cx="352800" cy="200022"/>
          </a:xfrm>
        </p:grpSpPr>
        <p:cxnSp>
          <p:nvCxnSpPr>
            <p:cNvPr id="315" name="直接连接符 314"/>
            <p:cNvCxnSpPr/>
            <p:nvPr/>
          </p:nvCxnSpPr>
          <p:spPr>
            <a:xfrm>
              <a:off x="11243935" y="2987675"/>
              <a:ext cx="351164" cy="0"/>
            </a:xfrm>
            <a:prstGeom prst="line">
              <a:avLst/>
            </a:prstGeom>
            <a:noFill/>
            <a:ln w="12700">
              <a:solidFill>
                <a:srgbClr val="9A9A9A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6" name="直接连接符 315"/>
            <p:cNvCxnSpPr/>
            <p:nvPr/>
          </p:nvCxnSpPr>
          <p:spPr>
            <a:xfrm>
              <a:off x="11243935" y="3087687"/>
              <a:ext cx="351164" cy="0"/>
            </a:xfrm>
            <a:prstGeom prst="line">
              <a:avLst/>
            </a:prstGeom>
            <a:noFill/>
            <a:ln w="12700">
              <a:solidFill>
                <a:srgbClr val="9A9A9A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7" name="直接连接符 316"/>
            <p:cNvCxnSpPr/>
            <p:nvPr/>
          </p:nvCxnSpPr>
          <p:spPr>
            <a:xfrm>
              <a:off x="11243935" y="3187697"/>
              <a:ext cx="227339" cy="0"/>
            </a:xfrm>
            <a:prstGeom prst="line">
              <a:avLst/>
            </a:prstGeom>
            <a:noFill/>
            <a:ln w="12700">
              <a:solidFill>
                <a:srgbClr val="9A9A9A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8" name="直接连接符 317"/>
            <p:cNvCxnSpPr/>
            <p:nvPr/>
          </p:nvCxnSpPr>
          <p:spPr>
            <a:xfrm>
              <a:off x="11243935" y="3037681"/>
              <a:ext cx="352800" cy="0"/>
            </a:xfrm>
            <a:prstGeom prst="line">
              <a:avLst/>
            </a:prstGeom>
            <a:noFill/>
            <a:ln w="28575">
              <a:solidFill>
                <a:srgbClr val="DDDD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9" name="直接连接符 318"/>
            <p:cNvCxnSpPr/>
            <p:nvPr/>
          </p:nvCxnSpPr>
          <p:spPr>
            <a:xfrm>
              <a:off x="11243935" y="3137693"/>
              <a:ext cx="352800" cy="0"/>
            </a:xfrm>
            <a:prstGeom prst="line">
              <a:avLst/>
            </a:prstGeom>
            <a:noFill/>
            <a:ln w="28575">
              <a:solidFill>
                <a:srgbClr val="DDDD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20" name="组合 319"/>
          <p:cNvGrpSpPr/>
          <p:nvPr/>
        </p:nvGrpSpPr>
        <p:grpSpPr>
          <a:xfrm>
            <a:off x="9660054" y="5378479"/>
            <a:ext cx="332115" cy="148429"/>
            <a:chOff x="10437485" y="4185443"/>
            <a:chExt cx="332115" cy="148429"/>
          </a:xfrm>
        </p:grpSpPr>
        <p:cxnSp>
          <p:nvCxnSpPr>
            <p:cNvPr id="321" name="直接连接符 320"/>
            <p:cNvCxnSpPr/>
            <p:nvPr/>
          </p:nvCxnSpPr>
          <p:spPr>
            <a:xfrm>
              <a:off x="10437485" y="4235447"/>
              <a:ext cx="332115" cy="0"/>
            </a:xfrm>
            <a:prstGeom prst="line">
              <a:avLst/>
            </a:prstGeom>
            <a:noFill/>
            <a:ln w="12700">
              <a:solidFill>
                <a:srgbClr val="9A9A9A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2" name="直接连接符 321"/>
            <p:cNvCxnSpPr/>
            <p:nvPr/>
          </p:nvCxnSpPr>
          <p:spPr>
            <a:xfrm>
              <a:off x="10437485" y="4185443"/>
              <a:ext cx="195590" cy="0"/>
            </a:xfrm>
            <a:prstGeom prst="line">
              <a:avLst/>
            </a:prstGeom>
            <a:noFill/>
            <a:ln w="28575">
              <a:solidFill>
                <a:srgbClr val="DDDD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3" name="直接连接符 322"/>
            <p:cNvCxnSpPr/>
            <p:nvPr/>
          </p:nvCxnSpPr>
          <p:spPr>
            <a:xfrm>
              <a:off x="10437485" y="4280693"/>
              <a:ext cx="328940" cy="0"/>
            </a:xfrm>
            <a:prstGeom prst="line">
              <a:avLst/>
            </a:prstGeom>
            <a:noFill/>
            <a:ln w="28575">
              <a:solidFill>
                <a:srgbClr val="DDDDDD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4" name="直接连接符 323"/>
            <p:cNvCxnSpPr/>
            <p:nvPr/>
          </p:nvCxnSpPr>
          <p:spPr>
            <a:xfrm>
              <a:off x="10437485" y="4333872"/>
              <a:ext cx="189240" cy="0"/>
            </a:xfrm>
            <a:prstGeom prst="line">
              <a:avLst/>
            </a:prstGeom>
            <a:noFill/>
            <a:ln w="12700">
              <a:solidFill>
                <a:srgbClr val="9A9A9A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25" name="任意多边形 324"/>
          <p:cNvSpPr/>
          <p:nvPr/>
        </p:nvSpPr>
        <p:spPr>
          <a:xfrm rot="-5400000">
            <a:off x="9673657" y="4288443"/>
            <a:ext cx="1129150" cy="1129150"/>
          </a:xfrm>
          <a:custGeom>
            <a:avLst/>
            <a:gdLst>
              <a:gd name="connsiteX0" fmla="*/ 956143 w 1129150"/>
              <a:gd name="connsiteY0" fmla="*/ 564575 h 1129150"/>
              <a:gd name="connsiteX1" fmla="*/ 564575 w 1129150"/>
              <a:gd name="connsiteY1" fmla="*/ 173007 h 1129150"/>
              <a:gd name="connsiteX2" fmla="*/ 173007 w 1129150"/>
              <a:gd name="connsiteY2" fmla="*/ 564575 h 1129150"/>
              <a:gd name="connsiteX3" fmla="*/ 564575 w 1129150"/>
              <a:gd name="connsiteY3" fmla="*/ 956143 h 1129150"/>
              <a:gd name="connsiteX4" fmla="*/ 956143 w 1129150"/>
              <a:gd name="connsiteY4" fmla="*/ 564575 h 1129150"/>
              <a:gd name="connsiteX5" fmla="*/ 1129150 w 1129150"/>
              <a:gd name="connsiteY5" fmla="*/ 527372 h 1129150"/>
              <a:gd name="connsiteX6" fmla="*/ 1129150 w 1129150"/>
              <a:gd name="connsiteY6" fmla="*/ 601779 h 1129150"/>
              <a:gd name="connsiteX7" fmla="*/ 1042022 w 1129150"/>
              <a:gd name="connsiteY7" fmla="*/ 623561 h 1129150"/>
              <a:gd name="connsiteX8" fmla="*/ 1038147 w 1129150"/>
              <a:gd name="connsiteY8" fmla="*/ 661996 h 1129150"/>
              <a:gd name="connsiteX9" fmla="*/ 1028525 w 1129150"/>
              <a:gd name="connsiteY9" fmla="*/ 692994 h 1129150"/>
              <a:gd name="connsiteX10" fmla="*/ 1100411 w 1129150"/>
              <a:gd name="connsiteY10" fmla="*/ 746258 h 1129150"/>
              <a:gd name="connsiteX11" fmla="*/ 1071937 w 1129150"/>
              <a:gd name="connsiteY11" fmla="*/ 815001 h 1129150"/>
              <a:gd name="connsiteX12" fmla="*/ 983339 w 1129150"/>
              <a:gd name="connsiteY12" fmla="*/ 801817 h 1129150"/>
              <a:gd name="connsiteX13" fmla="*/ 965412 w 1129150"/>
              <a:gd name="connsiteY13" fmla="*/ 834845 h 1129150"/>
              <a:gd name="connsiteX14" fmla="*/ 944049 w 1129150"/>
              <a:gd name="connsiteY14" fmla="*/ 860737 h 1129150"/>
              <a:gd name="connsiteX15" fmla="*/ 990097 w 1129150"/>
              <a:gd name="connsiteY15" fmla="*/ 937484 h 1129150"/>
              <a:gd name="connsiteX16" fmla="*/ 937483 w 1129150"/>
              <a:gd name="connsiteY16" fmla="*/ 990098 h 1129150"/>
              <a:gd name="connsiteX17" fmla="*/ 860737 w 1129150"/>
              <a:gd name="connsiteY17" fmla="*/ 944049 h 1129150"/>
              <a:gd name="connsiteX18" fmla="*/ 834845 w 1129150"/>
              <a:gd name="connsiteY18" fmla="*/ 965412 h 1129150"/>
              <a:gd name="connsiteX19" fmla="*/ 801816 w 1129150"/>
              <a:gd name="connsiteY19" fmla="*/ 983340 h 1129150"/>
              <a:gd name="connsiteX20" fmla="*/ 814999 w 1129150"/>
              <a:gd name="connsiteY20" fmla="*/ 1071937 h 1129150"/>
              <a:gd name="connsiteX21" fmla="*/ 746256 w 1129150"/>
              <a:gd name="connsiteY21" fmla="*/ 1100412 h 1129150"/>
              <a:gd name="connsiteX22" fmla="*/ 692993 w 1129150"/>
              <a:gd name="connsiteY22" fmla="*/ 1028525 h 1129150"/>
              <a:gd name="connsiteX23" fmla="*/ 661996 w 1129150"/>
              <a:gd name="connsiteY23" fmla="*/ 1038147 h 1129150"/>
              <a:gd name="connsiteX24" fmla="*/ 623561 w 1129150"/>
              <a:gd name="connsiteY24" fmla="*/ 1042022 h 1129150"/>
              <a:gd name="connsiteX25" fmla="*/ 601778 w 1129150"/>
              <a:gd name="connsiteY25" fmla="*/ 1129150 h 1129150"/>
              <a:gd name="connsiteX26" fmla="*/ 527371 w 1129150"/>
              <a:gd name="connsiteY26" fmla="*/ 1129150 h 1129150"/>
              <a:gd name="connsiteX27" fmla="*/ 505590 w 1129150"/>
              <a:gd name="connsiteY27" fmla="*/ 1042022 h 1129150"/>
              <a:gd name="connsiteX28" fmla="*/ 467154 w 1129150"/>
              <a:gd name="connsiteY28" fmla="*/ 1038147 h 1129150"/>
              <a:gd name="connsiteX29" fmla="*/ 436157 w 1129150"/>
              <a:gd name="connsiteY29" fmla="*/ 1028525 h 1129150"/>
              <a:gd name="connsiteX30" fmla="*/ 382893 w 1129150"/>
              <a:gd name="connsiteY30" fmla="*/ 1100411 h 1129150"/>
              <a:gd name="connsiteX31" fmla="*/ 314150 w 1129150"/>
              <a:gd name="connsiteY31" fmla="*/ 1071937 h 1129150"/>
              <a:gd name="connsiteX32" fmla="*/ 327334 w 1129150"/>
              <a:gd name="connsiteY32" fmla="*/ 983340 h 1129150"/>
              <a:gd name="connsiteX33" fmla="*/ 294305 w 1129150"/>
              <a:gd name="connsiteY33" fmla="*/ 965412 h 1129150"/>
              <a:gd name="connsiteX34" fmla="*/ 268413 w 1129150"/>
              <a:gd name="connsiteY34" fmla="*/ 944049 h 1129150"/>
              <a:gd name="connsiteX35" fmla="*/ 191666 w 1129150"/>
              <a:gd name="connsiteY35" fmla="*/ 990097 h 1129150"/>
              <a:gd name="connsiteX36" fmla="*/ 139052 w 1129150"/>
              <a:gd name="connsiteY36" fmla="*/ 937483 h 1129150"/>
              <a:gd name="connsiteX37" fmla="*/ 185101 w 1129150"/>
              <a:gd name="connsiteY37" fmla="*/ 860737 h 1129150"/>
              <a:gd name="connsiteX38" fmla="*/ 163738 w 1129150"/>
              <a:gd name="connsiteY38" fmla="*/ 834845 h 1129150"/>
              <a:gd name="connsiteX39" fmla="*/ 145811 w 1129150"/>
              <a:gd name="connsiteY39" fmla="*/ 801817 h 1129150"/>
              <a:gd name="connsiteX40" fmla="*/ 57213 w 1129150"/>
              <a:gd name="connsiteY40" fmla="*/ 815000 h 1129150"/>
              <a:gd name="connsiteX41" fmla="*/ 28738 w 1129150"/>
              <a:gd name="connsiteY41" fmla="*/ 746257 h 1129150"/>
              <a:gd name="connsiteX42" fmla="*/ 100625 w 1129150"/>
              <a:gd name="connsiteY42" fmla="*/ 692994 h 1129150"/>
              <a:gd name="connsiteX43" fmla="*/ 91003 w 1129150"/>
              <a:gd name="connsiteY43" fmla="*/ 661996 h 1129150"/>
              <a:gd name="connsiteX44" fmla="*/ 87128 w 1129150"/>
              <a:gd name="connsiteY44" fmla="*/ 623561 h 1129150"/>
              <a:gd name="connsiteX45" fmla="*/ 0 w 1129150"/>
              <a:gd name="connsiteY45" fmla="*/ 601778 h 1129150"/>
              <a:gd name="connsiteX46" fmla="*/ 0 w 1129150"/>
              <a:gd name="connsiteY46" fmla="*/ 527371 h 1129150"/>
              <a:gd name="connsiteX47" fmla="*/ 87128 w 1129150"/>
              <a:gd name="connsiteY47" fmla="*/ 505589 h 1129150"/>
              <a:gd name="connsiteX48" fmla="*/ 91003 w 1129150"/>
              <a:gd name="connsiteY48" fmla="*/ 467154 h 1129150"/>
              <a:gd name="connsiteX49" fmla="*/ 100625 w 1129150"/>
              <a:gd name="connsiteY49" fmla="*/ 436156 h 1129150"/>
              <a:gd name="connsiteX50" fmla="*/ 28739 w 1129150"/>
              <a:gd name="connsiteY50" fmla="*/ 382893 h 1129150"/>
              <a:gd name="connsiteX51" fmla="*/ 57213 w 1129150"/>
              <a:gd name="connsiteY51" fmla="*/ 314150 h 1129150"/>
              <a:gd name="connsiteX52" fmla="*/ 145810 w 1129150"/>
              <a:gd name="connsiteY52" fmla="*/ 327334 h 1129150"/>
              <a:gd name="connsiteX53" fmla="*/ 163738 w 1129150"/>
              <a:gd name="connsiteY53" fmla="*/ 294305 h 1129150"/>
              <a:gd name="connsiteX54" fmla="*/ 185100 w 1129150"/>
              <a:gd name="connsiteY54" fmla="*/ 268413 h 1129150"/>
              <a:gd name="connsiteX55" fmla="*/ 139053 w 1129150"/>
              <a:gd name="connsiteY55" fmla="*/ 191667 h 1129150"/>
              <a:gd name="connsiteX56" fmla="*/ 191667 w 1129150"/>
              <a:gd name="connsiteY56" fmla="*/ 139053 h 1129150"/>
              <a:gd name="connsiteX57" fmla="*/ 268412 w 1129150"/>
              <a:gd name="connsiteY57" fmla="*/ 185101 h 1129150"/>
              <a:gd name="connsiteX58" fmla="*/ 294305 w 1129150"/>
              <a:gd name="connsiteY58" fmla="*/ 163738 h 1129150"/>
              <a:gd name="connsiteX59" fmla="*/ 327334 w 1129150"/>
              <a:gd name="connsiteY59" fmla="*/ 145810 h 1129150"/>
              <a:gd name="connsiteX60" fmla="*/ 314151 w 1129150"/>
              <a:gd name="connsiteY60" fmla="*/ 57213 h 1129150"/>
              <a:gd name="connsiteX61" fmla="*/ 382894 w 1129150"/>
              <a:gd name="connsiteY61" fmla="*/ 28738 h 1129150"/>
              <a:gd name="connsiteX62" fmla="*/ 436157 w 1129150"/>
              <a:gd name="connsiteY62" fmla="*/ 100625 h 1129150"/>
              <a:gd name="connsiteX63" fmla="*/ 467154 w 1129150"/>
              <a:gd name="connsiteY63" fmla="*/ 91003 h 1129150"/>
              <a:gd name="connsiteX64" fmla="*/ 505590 w 1129150"/>
              <a:gd name="connsiteY64" fmla="*/ 87128 h 1129150"/>
              <a:gd name="connsiteX65" fmla="*/ 527372 w 1129150"/>
              <a:gd name="connsiteY65" fmla="*/ 0 h 1129150"/>
              <a:gd name="connsiteX66" fmla="*/ 601779 w 1129150"/>
              <a:gd name="connsiteY66" fmla="*/ 0 h 1129150"/>
              <a:gd name="connsiteX67" fmla="*/ 623561 w 1129150"/>
              <a:gd name="connsiteY67" fmla="*/ 87128 h 1129150"/>
              <a:gd name="connsiteX68" fmla="*/ 661996 w 1129150"/>
              <a:gd name="connsiteY68" fmla="*/ 91003 h 1129150"/>
              <a:gd name="connsiteX69" fmla="*/ 692993 w 1129150"/>
              <a:gd name="connsiteY69" fmla="*/ 100625 h 1129150"/>
              <a:gd name="connsiteX70" fmla="*/ 746257 w 1129150"/>
              <a:gd name="connsiteY70" fmla="*/ 28739 h 1129150"/>
              <a:gd name="connsiteX71" fmla="*/ 815000 w 1129150"/>
              <a:gd name="connsiteY71" fmla="*/ 57213 h 1129150"/>
              <a:gd name="connsiteX72" fmla="*/ 801816 w 1129150"/>
              <a:gd name="connsiteY72" fmla="*/ 145810 h 1129150"/>
              <a:gd name="connsiteX73" fmla="*/ 834845 w 1129150"/>
              <a:gd name="connsiteY73" fmla="*/ 163738 h 1129150"/>
              <a:gd name="connsiteX74" fmla="*/ 860738 w 1129150"/>
              <a:gd name="connsiteY74" fmla="*/ 185101 h 1129150"/>
              <a:gd name="connsiteX75" fmla="*/ 937484 w 1129150"/>
              <a:gd name="connsiteY75" fmla="*/ 139054 h 1129150"/>
              <a:gd name="connsiteX76" fmla="*/ 990098 w 1129150"/>
              <a:gd name="connsiteY76" fmla="*/ 191668 h 1129150"/>
              <a:gd name="connsiteX77" fmla="*/ 944050 w 1129150"/>
              <a:gd name="connsiteY77" fmla="*/ 268413 h 1129150"/>
              <a:gd name="connsiteX78" fmla="*/ 965412 w 1129150"/>
              <a:gd name="connsiteY78" fmla="*/ 294305 h 1129150"/>
              <a:gd name="connsiteX79" fmla="*/ 983340 w 1129150"/>
              <a:gd name="connsiteY79" fmla="*/ 327334 h 1129150"/>
              <a:gd name="connsiteX80" fmla="*/ 1071937 w 1129150"/>
              <a:gd name="connsiteY80" fmla="*/ 314151 h 1129150"/>
              <a:gd name="connsiteX81" fmla="*/ 1100412 w 1129150"/>
              <a:gd name="connsiteY81" fmla="*/ 382894 h 1129150"/>
              <a:gd name="connsiteX82" fmla="*/ 1028525 w 1129150"/>
              <a:gd name="connsiteY82" fmla="*/ 436156 h 1129150"/>
              <a:gd name="connsiteX83" fmla="*/ 1038147 w 1129150"/>
              <a:gd name="connsiteY83" fmla="*/ 467154 h 1129150"/>
              <a:gd name="connsiteX84" fmla="*/ 1042022 w 1129150"/>
              <a:gd name="connsiteY84" fmla="*/ 505589 h 112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1129150" h="1129150">
                <a:moveTo>
                  <a:pt x="956143" y="564575"/>
                </a:moveTo>
                <a:cubicBezTo>
                  <a:pt x="956143" y="348318"/>
                  <a:pt x="780832" y="173007"/>
                  <a:pt x="564575" y="173007"/>
                </a:cubicBezTo>
                <a:cubicBezTo>
                  <a:pt x="348318" y="173007"/>
                  <a:pt x="173007" y="348318"/>
                  <a:pt x="173007" y="564575"/>
                </a:cubicBezTo>
                <a:cubicBezTo>
                  <a:pt x="173007" y="780832"/>
                  <a:pt x="348318" y="956143"/>
                  <a:pt x="564575" y="956143"/>
                </a:cubicBezTo>
                <a:cubicBezTo>
                  <a:pt x="780832" y="956143"/>
                  <a:pt x="956143" y="780832"/>
                  <a:pt x="956143" y="564575"/>
                </a:cubicBezTo>
                <a:close/>
                <a:moveTo>
                  <a:pt x="1129150" y="527372"/>
                </a:moveTo>
                <a:lnTo>
                  <a:pt x="1129150" y="601779"/>
                </a:lnTo>
                <a:lnTo>
                  <a:pt x="1042022" y="623561"/>
                </a:lnTo>
                <a:lnTo>
                  <a:pt x="1038147" y="661996"/>
                </a:lnTo>
                <a:lnTo>
                  <a:pt x="1028525" y="692994"/>
                </a:lnTo>
                <a:lnTo>
                  <a:pt x="1100411" y="746258"/>
                </a:lnTo>
                <a:lnTo>
                  <a:pt x="1071937" y="815001"/>
                </a:lnTo>
                <a:lnTo>
                  <a:pt x="983339" y="801817"/>
                </a:lnTo>
                <a:lnTo>
                  <a:pt x="965412" y="834845"/>
                </a:lnTo>
                <a:lnTo>
                  <a:pt x="944049" y="860737"/>
                </a:lnTo>
                <a:lnTo>
                  <a:pt x="990097" y="937484"/>
                </a:lnTo>
                <a:lnTo>
                  <a:pt x="937483" y="990098"/>
                </a:lnTo>
                <a:lnTo>
                  <a:pt x="860737" y="944049"/>
                </a:lnTo>
                <a:lnTo>
                  <a:pt x="834845" y="965412"/>
                </a:lnTo>
                <a:lnTo>
                  <a:pt x="801816" y="983340"/>
                </a:lnTo>
                <a:lnTo>
                  <a:pt x="814999" y="1071937"/>
                </a:lnTo>
                <a:lnTo>
                  <a:pt x="746256" y="1100412"/>
                </a:lnTo>
                <a:lnTo>
                  <a:pt x="692993" y="1028525"/>
                </a:lnTo>
                <a:lnTo>
                  <a:pt x="661996" y="1038147"/>
                </a:lnTo>
                <a:lnTo>
                  <a:pt x="623561" y="1042022"/>
                </a:lnTo>
                <a:lnTo>
                  <a:pt x="601778" y="1129150"/>
                </a:lnTo>
                <a:lnTo>
                  <a:pt x="527371" y="1129150"/>
                </a:lnTo>
                <a:lnTo>
                  <a:pt x="505590" y="1042022"/>
                </a:lnTo>
                <a:lnTo>
                  <a:pt x="467154" y="1038147"/>
                </a:lnTo>
                <a:lnTo>
                  <a:pt x="436157" y="1028525"/>
                </a:lnTo>
                <a:lnTo>
                  <a:pt x="382893" y="1100411"/>
                </a:lnTo>
                <a:lnTo>
                  <a:pt x="314150" y="1071937"/>
                </a:lnTo>
                <a:lnTo>
                  <a:pt x="327334" y="983340"/>
                </a:lnTo>
                <a:lnTo>
                  <a:pt x="294305" y="965412"/>
                </a:lnTo>
                <a:lnTo>
                  <a:pt x="268413" y="944049"/>
                </a:lnTo>
                <a:lnTo>
                  <a:pt x="191666" y="990097"/>
                </a:lnTo>
                <a:lnTo>
                  <a:pt x="139052" y="937483"/>
                </a:lnTo>
                <a:lnTo>
                  <a:pt x="185101" y="860737"/>
                </a:lnTo>
                <a:lnTo>
                  <a:pt x="163738" y="834845"/>
                </a:lnTo>
                <a:lnTo>
                  <a:pt x="145811" y="801817"/>
                </a:lnTo>
                <a:lnTo>
                  <a:pt x="57213" y="815000"/>
                </a:lnTo>
                <a:lnTo>
                  <a:pt x="28738" y="746257"/>
                </a:lnTo>
                <a:lnTo>
                  <a:pt x="100625" y="692994"/>
                </a:lnTo>
                <a:lnTo>
                  <a:pt x="91003" y="661996"/>
                </a:lnTo>
                <a:lnTo>
                  <a:pt x="87128" y="623561"/>
                </a:lnTo>
                <a:lnTo>
                  <a:pt x="0" y="601778"/>
                </a:lnTo>
                <a:lnTo>
                  <a:pt x="0" y="527371"/>
                </a:lnTo>
                <a:lnTo>
                  <a:pt x="87128" y="505589"/>
                </a:lnTo>
                <a:lnTo>
                  <a:pt x="91003" y="467154"/>
                </a:lnTo>
                <a:lnTo>
                  <a:pt x="100625" y="436156"/>
                </a:lnTo>
                <a:lnTo>
                  <a:pt x="28739" y="382893"/>
                </a:lnTo>
                <a:lnTo>
                  <a:pt x="57213" y="314150"/>
                </a:lnTo>
                <a:lnTo>
                  <a:pt x="145810" y="327334"/>
                </a:lnTo>
                <a:lnTo>
                  <a:pt x="163738" y="294305"/>
                </a:lnTo>
                <a:lnTo>
                  <a:pt x="185100" y="268413"/>
                </a:lnTo>
                <a:lnTo>
                  <a:pt x="139053" y="191667"/>
                </a:lnTo>
                <a:lnTo>
                  <a:pt x="191667" y="139053"/>
                </a:lnTo>
                <a:lnTo>
                  <a:pt x="268412" y="185101"/>
                </a:lnTo>
                <a:lnTo>
                  <a:pt x="294305" y="163738"/>
                </a:lnTo>
                <a:lnTo>
                  <a:pt x="327334" y="145810"/>
                </a:lnTo>
                <a:lnTo>
                  <a:pt x="314151" y="57213"/>
                </a:lnTo>
                <a:lnTo>
                  <a:pt x="382894" y="28738"/>
                </a:lnTo>
                <a:lnTo>
                  <a:pt x="436157" y="100625"/>
                </a:lnTo>
                <a:lnTo>
                  <a:pt x="467154" y="91003"/>
                </a:lnTo>
                <a:lnTo>
                  <a:pt x="505590" y="87128"/>
                </a:lnTo>
                <a:lnTo>
                  <a:pt x="527372" y="0"/>
                </a:lnTo>
                <a:lnTo>
                  <a:pt x="601779" y="0"/>
                </a:lnTo>
                <a:lnTo>
                  <a:pt x="623561" y="87128"/>
                </a:lnTo>
                <a:lnTo>
                  <a:pt x="661996" y="91003"/>
                </a:lnTo>
                <a:lnTo>
                  <a:pt x="692993" y="100625"/>
                </a:lnTo>
                <a:lnTo>
                  <a:pt x="746257" y="28739"/>
                </a:lnTo>
                <a:lnTo>
                  <a:pt x="815000" y="57213"/>
                </a:lnTo>
                <a:lnTo>
                  <a:pt x="801816" y="145810"/>
                </a:lnTo>
                <a:lnTo>
                  <a:pt x="834845" y="163738"/>
                </a:lnTo>
                <a:lnTo>
                  <a:pt x="860738" y="185101"/>
                </a:lnTo>
                <a:lnTo>
                  <a:pt x="937484" y="139054"/>
                </a:lnTo>
                <a:lnTo>
                  <a:pt x="990098" y="191668"/>
                </a:lnTo>
                <a:lnTo>
                  <a:pt x="944050" y="268413"/>
                </a:lnTo>
                <a:lnTo>
                  <a:pt x="965412" y="294305"/>
                </a:lnTo>
                <a:lnTo>
                  <a:pt x="983340" y="327334"/>
                </a:lnTo>
                <a:lnTo>
                  <a:pt x="1071937" y="314151"/>
                </a:lnTo>
                <a:lnTo>
                  <a:pt x="1100412" y="382894"/>
                </a:lnTo>
                <a:lnTo>
                  <a:pt x="1028525" y="436156"/>
                </a:lnTo>
                <a:lnTo>
                  <a:pt x="1038147" y="467154"/>
                </a:lnTo>
                <a:lnTo>
                  <a:pt x="1042022" y="505589"/>
                </a:lnTo>
                <a:close/>
              </a:path>
            </a:pathLst>
          </a:custGeom>
          <a:solidFill>
            <a:srgbClr val="E9E9E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6" name="椭圆 325"/>
          <p:cNvSpPr/>
          <p:nvPr/>
        </p:nvSpPr>
        <p:spPr>
          <a:xfrm>
            <a:off x="9912001" y="4526787"/>
            <a:ext cx="652462" cy="652462"/>
          </a:xfrm>
          <a:prstGeom prst="ellipse">
            <a:avLst/>
          </a:prstGeom>
          <a:noFill/>
          <a:ln w="3175" cap="rnd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7" name="立方体 326"/>
          <p:cNvSpPr/>
          <p:nvPr/>
        </p:nvSpPr>
        <p:spPr>
          <a:xfrm rot="10800000">
            <a:off x="9976295" y="4591081"/>
            <a:ext cx="523874" cy="523874"/>
          </a:xfrm>
          <a:prstGeom prst="cube">
            <a:avLst>
              <a:gd name="adj" fmla="val 49755"/>
            </a:avLst>
          </a:prstGeom>
          <a:solidFill>
            <a:schemeClr val="bg1"/>
          </a:solidFill>
          <a:ln w="3175"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8" name="矩形 53"/>
          <p:cNvSpPr/>
          <p:nvPr/>
        </p:nvSpPr>
        <p:spPr>
          <a:xfrm>
            <a:off x="9326039" y="5528649"/>
            <a:ext cx="1816126" cy="392409"/>
          </a:xfrm>
          <a:prstGeom prst="rect">
            <a:avLst/>
          </a:prstGeom>
        </p:spPr>
        <p:txBody>
          <a:bodyPr wrap="square" lIns="68573" tIns="34287" rIns="68573" bIns="34287">
            <a:spAutoFit/>
          </a:bodyPr>
          <a:lstStyle/>
          <a:p>
            <a:pPr algn="ctr"/>
            <a:r>
              <a:rPr lang="zh-CN" altLang="en-US" sz="2100" b="1" dirty="0">
                <a:solidFill>
                  <a:schemeClr val="bg1"/>
                </a:solidFill>
                <a:latin typeface="GE Inspira" panose="020F0603030400020203" pitchFamily="34" charset="0"/>
                <a:cs typeface="Arial" panose="020B0604020202020204" pitchFamily="34" charset="0"/>
                <a:sym typeface="+mn-lt"/>
              </a:rPr>
              <a:t>运营分析报告</a:t>
            </a:r>
            <a:endParaRPr lang="en-US" altLang="zh-CN" sz="2100" b="1" dirty="0">
              <a:solidFill>
                <a:schemeClr val="bg1"/>
              </a:solidFill>
              <a:latin typeface="GE Inspira" panose="020F0603030400020203" pitchFamily="34" charset="0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354" name="组合 353"/>
          <p:cNvGrpSpPr/>
          <p:nvPr/>
        </p:nvGrpSpPr>
        <p:grpSpPr>
          <a:xfrm rot="5400000">
            <a:off x="8046463" y="2030666"/>
            <a:ext cx="36001" cy="1202601"/>
            <a:chOff x="2257772" y="3780294"/>
            <a:chExt cx="36001" cy="1202601"/>
          </a:xfrm>
          <a:solidFill>
            <a:schemeClr val="bg1"/>
          </a:solidFill>
        </p:grpSpPr>
        <p:sp>
          <p:nvSpPr>
            <p:cNvPr id="355" name="椭圆 354"/>
            <p:cNvSpPr/>
            <p:nvPr/>
          </p:nvSpPr>
          <p:spPr>
            <a:xfrm rot="6568418" flipV="1">
              <a:off x="2257772" y="3780294"/>
              <a:ext cx="36000" cy="36000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6" name="椭圆 355"/>
            <p:cNvSpPr/>
            <p:nvPr/>
          </p:nvSpPr>
          <p:spPr>
            <a:xfrm rot="6568418" flipV="1">
              <a:off x="2257772" y="4071945"/>
              <a:ext cx="36000" cy="36000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4" name="椭圆 273"/>
            <p:cNvSpPr/>
            <p:nvPr/>
          </p:nvSpPr>
          <p:spPr>
            <a:xfrm rot="6568418" flipV="1">
              <a:off x="2257772" y="4363595"/>
              <a:ext cx="36000" cy="36000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8" name="椭圆 307"/>
            <p:cNvSpPr/>
            <p:nvPr/>
          </p:nvSpPr>
          <p:spPr>
            <a:xfrm rot="6568418" flipV="1">
              <a:off x="2257773" y="4655245"/>
              <a:ext cx="36000" cy="36000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9" name="椭圆 328"/>
            <p:cNvSpPr/>
            <p:nvPr/>
          </p:nvSpPr>
          <p:spPr>
            <a:xfrm rot="6568418" flipV="1">
              <a:off x="2257772" y="4946895"/>
              <a:ext cx="36000" cy="36000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7" name="组合 366"/>
          <p:cNvGrpSpPr/>
          <p:nvPr/>
        </p:nvGrpSpPr>
        <p:grpSpPr>
          <a:xfrm>
            <a:off x="10204637" y="3881639"/>
            <a:ext cx="36000" cy="233097"/>
            <a:chOff x="5831406" y="3523940"/>
            <a:chExt cx="36000" cy="233097"/>
          </a:xfrm>
          <a:solidFill>
            <a:schemeClr val="bg1"/>
          </a:solidFill>
        </p:grpSpPr>
        <p:sp>
          <p:nvSpPr>
            <p:cNvPr id="370" name="椭圆 369"/>
            <p:cNvSpPr/>
            <p:nvPr/>
          </p:nvSpPr>
          <p:spPr>
            <a:xfrm rot="10531582">
              <a:off x="5831406" y="3721037"/>
              <a:ext cx="36000" cy="36000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1" name="椭圆 370"/>
            <p:cNvSpPr/>
            <p:nvPr/>
          </p:nvSpPr>
          <p:spPr>
            <a:xfrm rot="10531582">
              <a:off x="5831406" y="3523940"/>
              <a:ext cx="36000" cy="36000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0" name="组合 329"/>
          <p:cNvGrpSpPr/>
          <p:nvPr/>
        </p:nvGrpSpPr>
        <p:grpSpPr>
          <a:xfrm>
            <a:off x="6076705" y="3881639"/>
            <a:ext cx="36000" cy="233097"/>
            <a:chOff x="5831406" y="3523940"/>
            <a:chExt cx="36000" cy="233097"/>
          </a:xfrm>
          <a:solidFill>
            <a:schemeClr val="bg1"/>
          </a:solidFill>
        </p:grpSpPr>
        <p:sp>
          <p:nvSpPr>
            <p:cNvPr id="331" name="椭圆 330"/>
            <p:cNvSpPr/>
            <p:nvPr/>
          </p:nvSpPr>
          <p:spPr>
            <a:xfrm rot="10531582">
              <a:off x="5831406" y="3721037"/>
              <a:ext cx="36000" cy="36000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椭圆 331"/>
            <p:cNvSpPr/>
            <p:nvPr/>
          </p:nvSpPr>
          <p:spPr>
            <a:xfrm rot="10531582">
              <a:off x="5831406" y="3523940"/>
              <a:ext cx="36000" cy="36000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3" name="组合 332"/>
          <p:cNvGrpSpPr/>
          <p:nvPr/>
        </p:nvGrpSpPr>
        <p:grpSpPr>
          <a:xfrm rot="5400000">
            <a:off x="3636939" y="4228628"/>
            <a:ext cx="36001" cy="1202601"/>
            <a:chOff x="2257772" y="3780294"/>
            <a:chExt cx="36001" cy="1202601"/>
          </a:xfrm>
          <a:solidFill>
            <a:schemeClr val="bg1"/>
          </a:solidFill>
        </p:grpSpPr>
        <p:sp>
          <p:nvSpPr>
            <p:cNvPr id="334" name="椭圆 333"/>
            <p:cNvSpPr/>
            <p:nvPr/>
          </p:nvSpPr>
          <p:spPr>
            <a:xfrm rot="6568418" flipV="1">
              <a:off x="2257772" y="3780294"/>
              <a:ext cx="36000" cy="36000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5" name="椭圆 334"/>
            <p:cNvSpPr/>
            <p:nvPr/>
          </p:nvSpPr>
          <p:spPr>
            <a:xfrm rot="6568418" flipV="1">
              <a:off x="2257772" y="4071945"/>
              <a:ext cx="36000" cy="36000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椭圆 335"/>
            <p:cNvSpPr/>
            <p:nvPr/>
          </p:nvSpPr>
          <p:spPr>
            <a:xfrm rot="6568418" flipV="1">
              <a:off x="2257772" y="4363595"/>
              <a:ext cx="36000" cy="36000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8" name="椭圆 337"/>
            <p:cNvSpPr/>
            <p:nvPr/>
          </p:nvSpPr>
          <p:spPr>
            <a:xfrm rot="6568418" flipV="1">
              <a:off x="2257773" y="4655245"/>
              <a:ext cx="36000" cy="36000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9" name="椭圆 338"/>
            <p:cNvSpPr/>
            <p:nvPr/>
          </p:nvSpPr>
          <p:spPr>
            <a:xfrm rot="6568418" flipV="1">
              <a:off x="2257772" y="4946895"/>
              <a:ext cx="36000" cy="36000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0" name="组合 339"/>
          <p:cNvGrpSpPr/>
          <p:nvPr/>
        </p:nvGrpSpPr>
        <p:grpSpPr>
          <a:xfrm>
            <a:off x="1455585" y="3881639"/>
            <a:ext cx="36000" cy="233097"/>
            <a:chOff x="5831406" y="3523940"/>
            <a:chExt cx="36000" cy="233097"/>
          </a:xfrm>
          <a:solidFill>
            <a:schemeClr val="bg1"/>
          </a:solidFill>
        </p:grpSpPr>
        <p:sp>
          <p:nvSpPr>
            <p:cNvPr id="345" name="椭圆 344"/>
            <p:cNvSpPr/>
            <p:nvPr/>
          </p:nvSpPr>
          <p:spPr>
            <a:xfrm rot="10531582">
              <a:off x="5831406" y="3721037"/>
              <a:ext cx="36000" cy="36000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7" name="椭圆 346"/>
            <p:cNvSpPr/>
            <p:nvPr/>
          </p:nvSpPr>
          <p:spPr>
            <a:xfrm rot="10531582">
              <a:off x="5831406" y="3523940"/>
              <a:ext cx="36000" cy="36000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897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00"/>
                            </p:stCondLst>
                            <p:childTnLst>
                              <p:par>
                                <p:cTn id="65" presetID="22" presetClass="entr" presetSubtype="1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700"/>
                            </p:stCondLst>
                            <p:childTnLst>
                              <p:par>
                                <p:cTn id="6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2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2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7" dur="2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2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1" dur="2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2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5" dur="2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25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9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950"/>
                            </p:stCondLst>
                            <p:childTnLst>
                              <p:par>
                                <p:cTn id="10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45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2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650"/>
                            </p:stCondLst>
                            <p:childTnLst>
                              <p:par>
                                <p:cTn id="10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2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850"/>
                            </p:stCondLst>
                            <p:childTnLst>
                              <p:par>
                                <p:cTn id="1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2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2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1" dur="2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4" dur="2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2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8" dur="2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2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2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2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2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2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2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2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2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2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2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2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2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2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3050"/>
                            </p:stCondLst>
                            <p:childTnLst>
                              <p:par>
                                <p:cTn id="155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3550"/>
                            </p:stCondLst>
                            <p:childTnLst>
                              <p:par>
                                <p:cTn id="160" presetID="23" presetClass="entr" presetSubtype="16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2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2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3" presetClass="entr" presetSubtype="16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175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75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3" presetClass="entr" presetSubtype="16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2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2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25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5" dur="25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5550"/>
                            </p:stCondLst>
                            <p:childTnLst>
                              <p:par>
                                <p:cTn id="1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2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5750"/>
                            </p:stCondLst>
                            <p:childTnLst>
                              <p:par>
                                <p:cTn id="18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25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4" dur="25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25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8" dur="25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6000"/>
                            </p:stCondLst>
                            <p:childTnLst>
                              <p:par>
                                <p:cTn id="19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25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25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6250"/>
                            </p:stCondLst>
                            <p:childTnLst>
                              <p:par>
                                <p:cTn id="19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25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25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25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25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25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6" dur="25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7" dur="25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" dur="25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1" dur="25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4" dur="25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5" dur="25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6500"/>
                            </p:stCondLst>
                            <p:childTnLst>
                              <p:par>
                                <p:cTn id="2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25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25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25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25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7000"/>
                            </p:stCondLst>
                            <p:childTnLst>
                              <p:par>
                                <p:cTn id="233" presetID="35" presetClass="path" presetSubtype="0" repeatCount="indefinite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7037E-6 L -0.0362 -0.02361 " pathEditMode="relative" rAng="0" ptsTypes="AA">
                                      <p:cBhvr>
                                        <p:cTn id="234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0" y="-1181"/>
                                    </p:animMotion>
                                  </p:childTnLst>
                                </p:cTn>
                              </p:par>
                              <p:par>
                                <p:cTn id="23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7" dur="25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8" dur="2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9000"/>
                            </p:stCondLst>
                            <p:childTnLst>
                              <p:par>
                                <p:cTn id="2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2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9500"/>
                            </p:stCondLst>
                            <p:childTnLst>
                              <p:par>
                                <p:cTn id="2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2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9700"/>
                            </p:stCondLst>
                            <p:childTnLst>
                              <p:par>
                                <p:cTn id="2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0" dur="2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2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2" dur="2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22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22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22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22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9920"/>
                            </p:stCondLst>
                            <p:childTnLst>
                              <p:par>
                                <p:cTn id="2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2" dur="2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2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4" dur="2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2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2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9" dur="2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2" dur="2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2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2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2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2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9" dur="2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82" dur="2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5" dur="2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7" dur="2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8" presetID="8" presetClass="emph" presetSubtype="0" repeatCount="indefinite" fill="hold" nodeType="withEffect">
                                  <p:stCondLst>
                                    <p:cond delay="60"/>
                                  </p:stCondLst>
                                  <p:childTnLst>
                                    <p:animRot by="-21600000">
                                      <p:cBhvr>
                                        <p:cTn id="289" dur="325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2" dur="25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3" dur="25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13230"/>
                            </p:stCondLst>
                            <p:childTnLst>
                              <p:par>
                                <p:cTn id="2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7" dur="2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13430"/>
                            </p:stCondLst>
                            <p:childTnLst>
                              <p:par>
                                <p:cTn id="29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1" dur="2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2" dur="2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5" dur="2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6" dur="2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9" dur="2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0" dur="2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13630"/>
                            </p:stCondLst>
                            <p:childTnLst>
                              <p:par>
                                <p:cTn id="3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4" dur="2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13830"/>
                            </p:stCondLst>
                            <p:childTnLst>
                              <p:par>
                                <p:cTn id="31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8" dur="2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14030"/>
                            </p:stCondLst>
                            <p:childTnLst>
                              <p:par>
                                <p:cTn id="3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2" dur="2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14230"/>
                            </p:stCondLst>
                            <p:childTnLst>
                              <p:par>
                                <p:cTn id="32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6" dur="25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7" dur="25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0" dur="2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31" dur="2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4" dur="2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35" dur="2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8" dur="2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2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2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2" dur="1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15730"/>
                            </p:stCondLst>
                            <p:childTnLst>
                              <p:par>
                                <p:cTn id="34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6" dur="2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7" dur="2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0" dur="25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1" dur="25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3" dur="500" tmFilter="0, 0; .2, .5; .8, .5; 1, 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4" dur="250" autoRev="1" fill="hold"/>
                                        <p:tgtEl>
                                          <p:spTgt spid="29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7" dur="25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8" dur="25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16230"/>
                            </p:stCondLst>
                            <p:childTnLst>
                              <p:par>
                                <p:cTn id="3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2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16730"/>
                            </p:stCondLst>
                            <p:childTnLst>
                              <p:par>
                                <p:cTn id="3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6" dur="2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2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8" dur="2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2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2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2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4" fill="hold">
                            <p:stCondLst>
                              <p:cond delay="16930"/>
                            </p:stCondLst>
                            <p:childTnLst>
                              <p:par>
                                <p:cTn id="3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7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2" dur="5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3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6" dur="5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7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0" dur="2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1" fill="hold">
                            <p:stCondLst>
                              <p:cond delay="17430"/>
                            </p:stCondLst>
                            <p:childTnLst>
                              <p:par>
                                <p:cTn id="3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4" dur="2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7" dur="2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2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9" dur="2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2" dur="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2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4" dur="2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7" dur="2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8" dur="2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9" dur="2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1" dur="275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4" dur="25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5" dur="25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1"/>
      <p:bldP spid="99" grpId="0" animBg="1"/>
      <p:bldP spid="100" grpId="0" animBg="1"/>
      <p:bldP spid="105" grpId="0" animBg="1"/>
      <p:bldP spid="110" grpId="0" animBg="1"/>
      <p:bldP spid="139" grpId="0" animBg="1"/>
      <p:bldP spid="176" grpId="0" animBg="1"/>
      <p:bldP spid="177" grpId="0" animBg="1"/>
      <p:bldP spid="178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/>
      <p:bldP spid="200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36" grpId="0"/>
      <p:bldP spid="238" grpId="0" animBg="1"/>
      <p:bldP spid="239" grpId="0" animBg="1"/>
      <p:bldP spid="240" grpId="0" animBg="1"/>
      <p:bldP spid="241" grpId="0" animBg="1"/>
      <p:bldP spid="262" grpId="0" animBg="1"/>
      <p:bldP spid="273" grpId="0"/>
      <p:bldP spid="295" grpId="0" animBg="1"/>
      <p:bldP spid="307" grpId="0"/>
      <p:bldP spid="309" grpId="0" animBg="1"/>
      <p:bldP spid="310" grpId="0" animBg="1"/>
      <p:bldP spid="311" grpId="0" animBg="1"/>
      <p:bldP spid="312" grpId="0" animBg="1"/>
      <p:bldP spid="313" grpId="0" animBg="1"/>
      <p:bldP spid="325" grpId="0" animBg="1"/>
      <p:bldP spid="325" grpId="1" animBg="1"/>
      <p:bldP spid="326" grpId="0" animBg="1"/>
      <p:bldP spid="327" grpId="0" animBg="1"/>
      <p:bldP spid="3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3" r="59414"/>
          <a:stretch/>
        </p:blipFill>
        <p:spPr>
          <a:xfrm>
            <a:off x="6096000" y="0"/>
            <a:ext cx="2031999" cy="685800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27" r="33018"/>
          <a:stretch/>
        </p:blipFill>
        <p:spPr>
          <a:xfrm>
            <a:off x="2032000" y="0"/>
            <a:ext cx="2031999" cy="6858000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7" r="51080"/>
          <a:stretch/>
        </p:blipFill>
        <p:spPr>
          <a:xfrm>
            <a:off x="4064000" y="0"/>
            <a:ext cx="2031999" cy="685800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9" r="53035"/>
          <a:stretch/>
        </p:blipFill>
        <p:spPr>
          <a:xfrm>
            <a:off x="1" y="0"/>
            <a:ext cx="2032000" cy="6858000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05" r="32740"/>
          <a:stretch/>
        </p:blipFill>
        <p:spPr>
          <a:xfrm>
            <a:off x="8128000" y="0"/>
            <a:ext cx="2031999" cy="6858000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9" r="63296"/>
          <a:stretch/>
        </p:blipFill>
        <p:spPr>
          <a:xfrm>
            <a:off x="10160001" y="0"/>
            <a:ext cx="2032000" cy="6858000"/>
          </a:xfrm>
          <a:prstGeom prst="rect">
            <a:avLst/>
          </a:prstGeom>
        </p:spPr>
      </p:pic>
      <p:sp>
        <p:nvSpPr>
          <p:cNvPr id="45" name="矩形 44"/>
          <p:cNvSpPr/>
          <p:nvPr/>
        </p:nvSpPr>
        <p:spPr>
          <a:xfrm>
            <a:off x="0" y="0"/>
            <a:ext cx="2031971" cy="6858000"/>
          </a:xfrm>
          <a:prstGeom prst="rect">
            <a:avLst/>
          </a:prstGeom>
          <a:solidFill>
            <a:schemeClr val="tx1">
              <a:alpha val="78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2029907" y="0"/>
            <a:ext cx="2032003" cy="6858000"/>
          </a:xfrm>
          <a:prstGeom prst="rect">
            <a:avLst/>
          </a:prstGeom>
          <a:solidFill>
            <a:schemeClr val="tx1">
              <a:alpha val="78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4061878" y="0"/>
            <a:ext cx="2032012" cy="6858000"/>
          </a:xfrm>
          <a:prstGeom prst="rect">
            <a:avLst/>
          </a:prstGeom>
          <a:solidFill>
            <a:schemeClr val="tx1">
              <a:alpha val="78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6091788" y="0"/>
            <a:ext cx="2036198" cy="6858000"/>
          </a:xfrm>
          <a:prstGeom prst="rect">
            <a:avLst/>
          </a:prstGeom>
          <a:solidFill>
            <a:schemeClr val="tx1">
              <a:alpha val="78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8127984" y="0"/>
            <a:ext cx="2031997" cy="6858000"/>
          </a:xfrm>
          <a:prstGeom prst="rect">
            <a:avLst/>
          </a:prstGeom>
          <a:solidFill>
            <a:schemeClr val="tx1">
              <a:alpha val="78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10159979" y="0"/>
            <a:ext cx="2031997" cy="6858000"/>
          </a:xfrm>
          <a:prstGeom prst="rect">
            <a:avLst/>
          </a:prstGeom>
          <a:solidFill>
            <a:schemeClr val="tx1">
              <a:alpha val="78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3"/>
          <p:cNvSpPr txBox="1"/>
          <p:nvPr/>
        </p:nvSpPr>
        <p:spPr>
          <a:xfrm>
            <a:off x="73997" y="3032480"/>
            <a:ext cx="1884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4000" b="1" kern="0" dirty="0">
                <a:solidFill>
                  <a:schemeClr val="bg1"/>
                </a:solidFill>
              </a:rPr>
              <a:t>9</a:t>
            </a:r>
            <a:r>
              <a:rPr lang="en-US" sz="4000" b="1" kern="0" dirty="0">
                <a:solidFill>
                  <a:schemeClr val="bg1"/>
                </a:solidFill>
              </a:rPr>
              <a:t>-</a:t>
            </a:r>
            <a:r>
              <a:rPr lang="en-US" altLang="zh-CN" sz="4000" b="1" kern="0" dirty="0">
                <a:solidFill>
                  <a:schemeClr val="bg1"/>
                </a:solidFill>
              </a:rPr>
              <a:t>12</a:t>
            </a:r>
            <a:r>
              <a:rPr lang="en-US" sz="4000" b="1" kern="0" dirty="0">
                <a:solidFill>
                  <a:schemeClr val="bg1"/>
                </a:solidFill>
              </a:rPr>
              <a:t>%</a:t>
            </a:r>
          </a:p>
        </p:txBody>
      </p:sp>
      <p:sp>
        <p:nvSpPr>
          <p:cNvPr id="37" name="TextBox 38"/>
          <p:cNvSpPr txBox="1"/>
          <p:nvPr/>
        </p:nvSpPr>
        <p:spPr>
          <a:xfrm>
            <a:off x="2031996" y="3032480"/>
            <a:ext cx="20656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4000" b="1" kern="0" dirty="0">
                <a:solidFill>
                  <a:schemeClr val="bg1"/>
                </a:solidFill>
              </a:rPr>
              <a:t>15</a:t>
            </a:r>
            <a:r>
              <a:rPr lang="en-US" sz="4000" b="1" kern="0" dirty="0">
                <a:solidFill>
                  <a:schemeClr val="bg1"/>
                </a:solidFill>
              </a:rPr>
              <a:t>-</a:t>
            </a:r>
            <a:r>
              <a:rPr lang="en-US" altLang="zh-CN" sz="4000" b="1" kern="0" dirty="0">
                <a:solidFill>
                  <a:schemeClr val="bg1"/>
                </a:solidFill>
              </a:rPr>
              <a:t>18</a:t>
            </a:r>
            <a:r>
              <a:rPr lang="en-US" sz="4000" b="1" kern="0" dirty="0">
                <a:solidFill>
                  <a:schemeClr val="bg1"/>
                </a:solidFill>
              </a:rPr>
              <a:t>%</a:t>
            </a:r>
          </a:p>
        </p:txBody>
      </p:sp>
      <p:sp>
        <p:nvSpPr>
          <p:cNvPr id="39" name="TextBox 48"/>
          <p:cNvSpPr txBox="1"/>
          <p:nvPr/>
        </p:nvSpPr>
        <p:spPr>
          <a:xfrm>
            <a:off x="4043071" y="3032480"/>
            <a:ext cx="2080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4000" b="1" kern="0" dirty="0">
                <a:solidFill>
                  <a:schemeClr val="bg1"/>
                </a:solidFill>
              </a:rPr>
              <a:t>8</a:t>
            </a:r>
            <a:r>
              <a:rPr lang="en-US" sz="4000" b="1" kern="0" dirty="0">
                <a:solidFill>
                  <a:schemeClr val="bg1"/>
                </a:solidFill>
              </a:rPr>
              <a:t>-10%</a:t>
            </a:r>
          </a:p>
        </p:txBody>
      </p:sp>
      <p:sp>
        <p:nvSpPr>
          <p:cNvPr id="41" name="TextBox 43"/>
          <p:cNvSpPr txBox="1"/>
          <p:nvPr/>
        </p:nvSpPr>
        <p:spPr>
          <a:xfrm>
            <a:off x="6052960" y="3032480"/>
            <a:ext cx="2118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4000" b="1" kern="0" dirty="0">
                <a:solidFill>
                  <a:schemeClr val="bg1"/>
                </a:solidFill>
              </a:rPr>
              <a:t>1</a:t>
            </a:r>
            <a:r>
              <a:rPr lang="en-US" sz="4000" b="1" kern="0" dirty="0">
                <a:solidFill>
                  <a:schemeClr val="bg1"/>
                </a:solidFill>
              </a:rPr>
              <a:t>0-</a:t>
            </a:r>
            <a:r>
              <a:rPr lang="en-US" altLang="zh-CN" sz="4000" b="1" kern="0" dirty="0">
                <a:solidFill>
                  <a:schemeClr val="bg1"/>
                </a:solidFill>
              </a:rPr>
              <a:t>13</a:t>
            </a:r>
            <a:r>
              <a:rPr lang="en-US" sz="4000" b="1" kern="0" dirty="0">
                <a:solidFill>
                  <a:schemeClr val="bg1"/>
                </a:solidFill>
              </a:rPr>
              <a:t>%</a:t>
            </a:r>
          </a:p>
        </p:txBody>
      </p:sp>
      <p:sp>
        <p:nvSpPr>
          <p:cNvPr id="43" name="TextBox 24"/>
          <p:cNvSpPr txBox="1"/>
          <p:nvPr/>
        </p:nvSpPr>
        <p:spPr>
          <a:xfrm>
            <a:off x="8151301" y="3032480"/>
            <a:ext cx="19853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4000" b="1" kern="0" dirty="0">
                <a:solidFill>
                  <a:schemeClr val="bg1"/>
                </a:solidFill>
              </a:rPr>
              <a:t>4-6%</a:t>
            </a:r>
          </a:p>
        </p:txBody>
      </p:sp>
      <p:sp>
        <p:nvSpPr>
          <p:cNvPr id="62" name="TextBox 29"/>
          <p:cNvSpPr txBox="1"/>
          <p:nvPr/>
        </p:nvSpPr>
        <p:spPr>
          <a:xfrm>
            <a:off x="9986050" y="3032480"/>
            <a:ext cx="2205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4000" b="1" kern="0" dirty="0">
                <a:solidFill>
                  <a:schemeClr val="bg1"/>
                </a:solidFill>
              </a:rPr>
              <a:t>10%</a:t>
            </a:r>
            <a:r>
              <a:rPr lang="en-US" altLang="zh-CN" sz="4000" b="1" kern="0" dirty="0">
                <a:solidFill>
                  <a:schemeClr val="bg1"/>
                </a:solidFill>
              </a:rPr>
              <a:t>+</a:t>
            </a:r>
            <a:endParaRPr lang="en-US" sz="4000" b="1" kern="0" dirty="0">
              <a:solidFill>
                <a:schemeClr val="bg1"/>
              </a:solidFill>
            </a:endParaRPr>
          </a:p>
        </p:txBody>
      </p:sp>
      <p:sp>
        <p:nvSpPr>
          <p:cNvPr id="36" name="TextBox 34"/>
          <p:cNvSpPr txBox="1"/>
          <p:nvPr/>
        </p:nvSpPr>
        <p:spPr>
          <a:xfrm>
            <a:off x="245992" y="3757541"/>
            <a:ext cx="154001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800">
              <a:lnSpc>
                <a:spcPct val="150000"/>
              </a:lnSpc>
              <a:defRPr/>
            </a:pPr>
            <a:r>
              <a:rPr lang="zh-CN" altLang="en-US" sz="1500" kern="0" dirty="0">
                <a:solidFill>
                  <a:schemeClr val="bg1"/>
                </a:solidFill>
              </a:rPr>
              <a:t>提高医工</a:t>
            </a:r>
            <a:endParaRPr lang="en-US" altLang="zh-CN" sz="1500" kern="0" dirty="0">
              <a:solidFill>
                <a:schemeClr val="bg1"/>
              </a:solidFill>
            </a:endParaRPr>
          </a:p>
          <a:p>
            <a:pPr algn="ctr" defTabSz="685800">
              <a:lnSpc>
                <a:spcPct val="150000"/>
              </a:lnSpc>
              <a:defRPr/>
            </a:pPr>
            <a:r>
              <a:rPr lang="zh-CN" altLang="en-US" sz="1500" kern="0" dirty="0">
                <a:solidFill>
                  <a:schemeClr val="bg1"/>
                </a:solidFill>
              </a:rPr>
              <a:t>工作效率</a:t>
            </a:r>
            <a:endParaRPr lang="en-US" sz="1500" kern="0" dirty="0">
              <a:solidFill>
                <a:schemeClr val="bg1"/>
              </a:solidFill>
            </a:endParaRPr>
          </a:p>
        </p:txBody>
      </p:sp>
      <p:sp>
        <p:nvSpPr>
          <p:cNvPr id="38" name="TextBox 39"/>
          <p:cNvSpPr txBox="1"/>
          <p:nvPr/>
        </p:nvSpPr>
        <p:spPr>
          <a:xfrm>
            <a:off x="2220572" y="3757541"/>
            <a:ext cx="1688469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algn="ctr" defTabSz="685800">
              <a:lnSpc>
                <a:spcPts val="1740"/>
              </a:lnSpc>
              <a:defRPr sz="1500" kern="0">
                <a:solidFill>
                  <a:srgbClr val="23419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提高设备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开机率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0" name="TextBox 49"/>
          <p:cNvSpPr txBox="1"/>
          <p:nvPr/>
        </p:nvSpPr>
        <p:spPr>
          <a:xfrm>
            <a:off x="4322553" y="3757541"/>
            <a:ext cx="155287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algn="ctr" defTabSz="685800">
              <a:lnSpc>
                <a:spcPts val="1740"/>
              </a:lnSpc>
              <a:defRPr sz="1500" kern="0">
                <a:solidFill>
                  <a:srgbClr val="23419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减少设备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备件库存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2" name="TextBox 44"/>
          <p:cNvSpPr txBox="1"/>
          <p:nvPr/>
        </p:nvSpPr>
        <p:spPr>
          <a:xfrm>
            <a:off x="6119305" y="3757541"/>
            <a:ext cx="1985364" cy="7439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algn="ctr" defTabSz="685800">
              <a:lnSpc>
                <a:spcPts val="1740"/>
              </a:lnSpc>
              <a:defRPr sz="1500" kern="0">
                <a:solidFill>
                  <a:srgbClr val="23419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降低非计划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宕机时间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4" name="TextBox 25"/>
          <p:cNvSpPr txBox="1"/>
          <p:nvPr/>
        </p:nvSpPr>
        <p:spPr>
          <a:xfrm>
            <a:off x="8243709" y="3757541"/>
            <a:ext cx="1800548" cy="4385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algn="ctr" defTabSz="685800">
              <a:lnSpc>
                <a:spcPts val="1740"/>
              </a:lnSpc>
              <a:defRPr sz="1500" kern="0">
                <a:solidFill>
                  <a:srgbClr val="23419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增加使用者的效率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3" name="TextBox 30"/>
          <p:cNvSpPr txBox="1"/>
          <p:nvPr/>
        </p:nvSpPr>
        <p:spPr>
          <a:xfrm>
            <a:off x="10067571" y="3757541"/>
            <a:ext cx="2042887" cy="3976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algn="ctr" defTabSz="685800">
              <a:lnSpc>
                <a:spcPts val="1740"/>
              </a:lnSpc>
              <a:defRPr sz="1500" kern="0">
                <a:solidFill>
                  <a:srgbClr val="23419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TCO</a:t>
            </a:r>
            <a:r>
              <a:rPr lang="zh-CN" altLang="en-US" dirty="0">
                <a:solidFill>
                  <a:schemeClr val="bg1"/>
                </a:solidFill>
              </a:rPr>
              <a:t>降低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5" name="Title 1"/>
          <p:cNvSpPr txBox="1">
            <a:spLocks/>
          </p:cNvSpPr>
          <p:nvPr/>
        </p:nvSpPr>
        <p:spPr bwMode="auto">
          <a:xfrm>
            <a:off x="3555211" y="1419077"/>
            <a:ext cx="5081578" cy="914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收益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67" name="Freeform 104"/>
          <p:cNvSpPr>
            <a:spLocks noEditPoints="1"/>
          </p:cNvSpPr>
          <p:nvPr/>
        </p:nvSpPr>
        <p:spPr bwMode="auto">
          <a:xfrm>
            <a:off x="879019" y="4609647"/>
            <a:ext cx="260924" cy="401342"/>
          </a:xfrm>
          <a:custGeom>
            <a:avLst/>
            <a:gdLst>
              <a:gd name="T0" fmla="*/ 375 w 375"/>
              <a:gd name="T1" fmla="*/ 123 h 576"/>
              <a:gd name="T2" fmla="*/ 271 w 375"/>
              <a:gd name="T3" fmla="*/ 12 h 576"/>
              <a:gd name="T4" fmla="*/ 271 w 375"/>
              <a:gd name="T5" fmla="*/ 8 h 576"/>
              <a:gd name="T6" fmla="*/ 263 w 375"/>
              <a:gd name="T7" fmla="*/ 0 h 576"/>
              <a:gd name="T8" fmla="*/ 255 w 375"/>
              <a:gd name="T9" fmla="*/ 8 h 576"/>
              <a:gd name="T10" fmla="*/ 255 w 375"/>
              <a:gd name="T11" fmla="*/ 26 h 576"/>
              <a:gd name="T12" fmla="*/ 263 w 375"/>
              <a:gd name="T13" fmla="*/ 34 h 576"/>
              <a:gd name="T14" fmla="*/ 271 w 375"/>
              <a:gd name="T15" fmla="*/ 27 h 576"/>
              <a:gd name="T16" fmla="*/ 356 w 375"/>
              <a:gd name="T17" fmla="*/ 123 h 576"/>
              <a:gd name="T18" fmla="*/ 236 w 375"/>
              <a:gd name="T19" fmla="*/ 278 h 576"/>
              <a:gd name="T20" fmla="*/ 115 w 375"/>
              <a:gd name="T21" fmla="*/ 123 h 576"/>
              <a:gd name="T22" fmla="*/ 203 w 375"/>
              <a:gd name="T23" fmla="*/ 27 h 576"/>
              <a:gd name="T24" fmla="*/ 203 w 375"/>
              <a:gd name="T25" fmla="*/ 26 h 576"/>
              <a:gd name="T26" fmla="*/ 203 w 375"/>
              <a:gd name="T27" fmla="*/ 26 h 576"/>
              <a:gd name="T28" fmla="*/ 211 w 375"/>
              <a:gd name="T29" fmla="*/ 34 h 576"/>
              <a:gd name="T30" fmla="*/ 219 w 375"/>
              <a:gd name="T31" fmla="*/ 26 h 576"/>
              <a:gd name="T32" fmla="*/ 219 w 375"/>
              <a:gd name="T33" fmla="*/ 8 h 576"/>
              <a:gd name="T34" fmla="*/ 211 w 375"/>
              <a:gd name="T35" fmla="*/ 0 h 576"/>
              <a:gd name="T36" fmla="*/ 203 w 375"/>
              <a:gd name="T37" fmla="*/ 8 h 576"/>
              <a:gd name="T38" fmla="*/ 203 w 375"/>
              <a:gd name="T39" fmla="*/ 11 h 576"/>
              <a:gd name="T40" fmla="*/ 97 w 375"/>
              <a:gd name="T41" fmla="*/ 123 h 576"/>
              <a:gd name="T42" fmla="*/ 223 w 375"/>
              <a:gd name="T43" fmla="*/ 293 h 576"/>
              <a:gd name="T44" fmla="*/ 223 w 375"/>
              <a:gd name="T45" fmla="*/ 464 h 576"/>
              <a:gd name="T46" fmla="*/ 140 w 375"/>
              <a:gd name="T47" fmla="*/ 553 h 576"/>
              <a:gd name="T48" fmla="*/ 56 w 375"/>
              <a:gd name="T49" fmla="*/ 464 h 576"/>
              <a:gd name="T50" fmla="*/ 56 w 375"/>
              <a:gd name="T51" fmla="*/ 352 h 576"/>
              <a:gd name="T52" fmla="*/ 84 w 375"/>
              <a:gd name="T53" fmla="*/ 313 h 576"/>
              <a:gd name="T54" fmla="*/ 42 w 375"/>
              <a:gd name="T55" fmla="*/ 271 h 576"/>
              <a:gd name="T56" fmla="*/ 0 w 375"/>
              <a:gd name="T57" fmla="*/ 313 h 576"/>
              <a:gd name="T58" fmla="*/ 30 w 375"/>
              <a:gd name="T59" fmla="*/ 353 h 576"/>
              <a:gd name="T60" fmla="*/ 30 w 375"/>
              <a:gd name="T61" fmla="*/ 466 h 576"/>
              <a:gd name="T62" fmla="*/ 140 w 375"/>
              <a:gd name="T63" fmla="*/ 576 h 576"/>
              <a:gd name="T64" fmla="*/ 249 w 375"/>
              <a:gd name="T65" fmla="*/ 466 h 576"/>
              <a:gd name="T66" fmla="*/ 249 w 375"/>
              <a:gd name="T67" fmla="*/ 338 h 576"/>
              <a:gd name="T68" fmla="*/ 249 w 375"/>
              <a:gd name="T69" fmla="*/ 338 h 576"/>
              <a:gd name="T70" fmla="*/ 249 w 375"/>
              <a:gd name="T71" fmla="*/ 293 h 576"/>
              <a:gd name="T72" fmla="*/ 375 w 375"/>
              <a:gd name="T73" fmla="*/ 123 h 576"/>
              <a:gd name="T74" fmla="*/ 39 w 375"/>
              <a:gd name="T75" fmla="*/ 338 h 576"/>
              <a:gd name="T76" fmla="*/ 16 w 375"/>
              <a:gd name="T77" fmla="*/ 313 h 576"/>
              <a:gd name="T78" fmla="*/ 42 w 375"/>
              <a:gd name="T79" fmla="*/ 287 h 576"/>
              <a:gd name="T80" fmla="*/ 68 w 375"/>
              <a:gd name="T81" fmla="*/ 313 h 576"/>
              <a:gd name="T82" fmla="*/ 46 w 375"/>
              <a:gd name="T83" fmla="*/ 338 h 576"/>
              <a:gd name="T84" fmla="*/ 39 w 375"/>
              <a:gd name="T85" fmla="*/ 338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75" h="576">
                <a:moveTo>
                  <a:pt x="375" y="123"/>
                </a:moveTo>
                <a:cubicBezTo>
                  <a:pt x="375" y="70"/>
                  <a:pt x="331" y="25"/>
                  <a:pt x="271" y="12"/>
                </a:cubicBezTo>
                <a:cubicBezTo>
                  <a:pt x="271" y="8"/>
                  <a:pt x="271" y="8"/>
                  <a:pt x="271" y="8"/>
                </a:cubicBezTo>
                <a:cubicBezTo>
                  <a:pt x="271" y="3"/>
                  <a:pt x="268" y="0"/>
                  <a:pt x="263" y="0"/>
                </a:cubicBezTo>
                <a:cubicBezTo>
                  <a:pt x="259" y="0"/>
                  <a:pt x="255" y="3"/>
                  <a:pt x="255" y="8"/>
                </a:cubicBezTo>
                <a:cubicBezTo>
                  <a:pt x="255" y="26"/>
                  <a:pt x="255" y="26"/>
                  <a:pt x="255" y="26"/>
                </a:cubicBezTo>
                <a:cubicBezTo>
                  <a:pt x="255" y="31"/>
                  <a:pt x="259" y="34"/>
                  <a:pt x="263" y="34"/>
                </a:cubicBezTo>
                <a:cubicBezTo>
                  <a:pt x="267" y="34"/>
                  <a:pt x="271" y="31"/>
                  <a:pt x="271" y="27"/>
                </a:cubicBezTo>
                <a:cubicBezTo>
                  <a:pt x="320" y="40"/>
                  <a:pt x="356" y="78"/>
                  <a:pt x="356" y="123"/>
                </a:cubicBezTo>
                <a:cubicBezTo>
                  <a:pt x="356" y="179"/>
                  <a:pt x="302" y="278"/>
                  <a:pt x="236" y="278"/>
                </a:cubicBezTo>
                <a:cubicBezTo>
                  <a:pt x="169" y="278"/>
                  <a:pt x="115" y="179"/>
                  <a:pt x="115" y="123"/>
                </a:cubicBezTo>
                <a:cubicBezTo>
                  <a:pt x="115" y="77"/>
                  <a:pt x="153" y="38"/>
                  <a:pt x="203" y="27"/>
                </a:cubicBezTo>
                <a:cubicBezTo>
                  <a:pt x="203" y="26"/>
                  <a:pt x="203" y="26"/>
                  <a:pt x="203" y="26"/>
                </a:cubicBezTo>
                <a:cubicBezTo>
                  <a:pt x="203" y="26"/>
                  <a:pt x="203" y="26"/>
                  <a:pt x="203" y="26"/>
                </a:cubicBezTo>
                <a:cubicBezTo>
                  <a:pt x="203" y="31"/>
                  <a:pt x="207" y="34"/>
                  <a:pt x="211" y="34"/>
                </a:cubicBezTo>
                <a:cubicBezTo>
                  <a:pt x="216" y="34"/>
                  <a:pt x="219" y="31"/>
                  <a:pt x="219" y="26"/>
                </a:cubicBezTo>
                <a:cubicBezTo>
                  <a:pt x="219" y="8"/>
                  <a:pt x="219" y="8"/>
                  <a:pt x="219" y="8"/>
                </a:cubicBezTo>
                <a:cubicBezTo>
                  <a:pt x="219" y="3"/>
                  <a:pt x="216" y="0"/>
                  <a:pt x="211" y="0"/>
                </a:cubicBezTo>
                <a:cubicBezTo>
                  <a:pt x="207" y="0"/>
                  <a:pt x="203" y="3"/>
                  <a:pt x="203" y="8"/>
                </a:cubicBezTo>
                <a:cubicBezTo>
                  <a:pt x="203" y="11"/>
                  <a:pt x="203" y="11"/>
                  <a:pt x="203" y="11"/>
                </a:cubicBezTo>
                <a:cubicBezTo>
                  <a:pt x="142" y="23"/>
                  <a:pt x="97" y="69"/>
                  <a:pt x="97" y="123"/>
                </a:cubicBezTo>
                <a:cubicBezTo>
                  <a:pt x="97" y="183"/>
                  <a:pt x="152" y="282"/>
                  <a:pt x="223" y="293"/>
                </a:cubicBezTo>
                <a:cubicBezTo>
                  <a:pt x="223" y="464"/>
                  <a:pt x="223" y="464"/>
                  <a:pt x="223" y="464"/>
                </a:cubicBezTo>
                <a:cubicBezTo>
                  <a:pt x="223" y="514"/>
                  <a:pt x="186" y="553"/>
                  <a:pt x="140" y="553"/>
                </a:cubicBezTo>
                <a:cubicBezTo>
                  <a:pt x="93" y="553"/>
                  <a:pt x="56" y="514"/>
                  <a:pt x="56" y="464"/>
                </a:cubicBezTo>
                <a:cubicBezTo>
                  <a:pt x="56" y="352"/>
                  <a:pt x="56" y="352"/>
                  <a:pt x="56" y="352"/>
                </a:cubicBezTo>
                <a:cubicBezTo>
                  <a:pt x="72" y="347"/>
                  <a:pt x="84" y="331"/>
                  <a:pt x="84" y="313"/>
                </a:cubicBezTo>
                <a:cubicBezTo>
                  <a:pt x="84" y="289"/>
                  <a:pt x="66" y="271"/>
                  <a:pt x="42" y="271"/>
                </a:cubicBezTo>
                <a:cubicBezTo>
                  <a:pt x="19" y="271"/>
                  <a:pt x="0" y="289"/>
                  <a:pt x="0" y="313"/>
                </a:cubicBezTo>
                <a:cubicBezTo>
                  <a:pt x="0" y="332"/>
                  <a:pt x="13" y="347"/>
                  <a:pt x="30" y="353"/>
                </a:cubicBezTo>
                <a:cubicBezTo>
                  <a:pt x="30" y="466"/>
                  <a:pt x="30" y="466"/>
                  <a:pt x="30" y="466"/>
                </a:cubicBezTo>
                <a:cubicBezTo>
                  <a:pt x="30" y="527"/>
                  <a:pt x="79" y="576"/>
                  <a:pt x="140" y="576"/>
                </a:cubicBezTo>
                <a:cubicBezTo>
                  <a:pt x="200" y="576"/>
                  <a:pt x="249" y="527"/>
                  <a:pt x="249" y="466"/>
                </a:cubicBezTo>
                <a:cubicBezTo>
                  <a:pt x="249" y="338"/>
                  <a:pt x="249" y="338"/>
                  <a:pt x="249" y="338"/>
                </a:cubicBezTo>
                <a:cubicBezTo>
                  <a:pt x="249" y="338"/>
                  <a:pt x="249" y="338"/>
                  <a:pt x="249" y="338"/>
                </a:cubicBezTo>
                <a:cubicBezTo>
                  <a:pt x="249" y="293"/>
                  <a:pt x="249" y="293"/>
                  <a:pt x="249" y="293"/>
                </a:cubicBezTo>
                <a:cubicBezTo>
                  <a:pt x="319" y="282"/>
                  <a:pt x="375" y="183"/>
                  <a:pt x="375" y="123"/>
                </a:cubicBezTo>
                <a:close/>
                <a:moveTo>
                  <a:pt x="39" y="338"/>
                </a:moveTo>
                <a:cubicBezTo>
                  <a:pt x="26" y="336"/>
                  <a:pt x="16" y="326"/>
                  <a:pt x="16" y="313"/>
                </a:cubicBezTo>
                <a:cubicBezTo>
                  <a:pt x="16" y="298"/>
                  <a:pt x="28" y="287"/>
                  <a:pt x="42" y="287"/>
                </a:cubicBezTo>
                <a:cubicBezTo>
                  <a:pt x="57" y="287"/>
                  <a:pt x="68" y="298"/>
                  <a:pt x="68" y="313"/>
                </a:cubicBezTo>
                <a:cubicBezTo>
                  <a:pt x="68" y="326"/>
                  <a:pt x="59" y="336"/>
                  <a:pt x="46" y="338"/>
                </a:cubicBezTo>
                <a:lnTo>
                  <a:pt x="39" y="3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81" name="组合 80"/>
          <p:cNvGrpSpPr/>
          <p:nvPr/>
        </p:nvGrpSpPr>
        <p:grpSpPr>
          <a:xfrm>
            <a:off x="2898654" y="4663434"/>
            <a:ext cx="339439" cy="293768"/>
            <a:chOff x="6544414" y="234289"/>
            <a:chExt cx="339439" cy="293768"/>
          </a:xfrm>
        </p:grpSpPr>
        <p:sp>
          <p:nvSpPr>
            <p:cNvPr id="72" name="Oval 637"/>
            <p:cNvSpPr>
              <a:spLocks noChangeArrowheads="1"/>
            </p:cNvSpPr>
            <p:nvPr/>
          </p:nvSpPr>
          <p:spPr bwMode="auto">
            <a:xfrm>
              <a:off x="6632146" y="234289"/>
              <a:ext cx="52221" cy="518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638"/>
            <p:cNvSpPr>
              <a:spLocks/>
            </p:cNvSpPr>
            <p:nvPr/>
          </p:nvSpPr>
          <p:spPr bwMode="auto">
            <a:xfrm>
              <a:off x="6811787" y="234289"/>
              <a:ext cx="69281" cy="117160"/>
            </a:xfrm>
            <a:custGeom>
              <a:avLst/>
              <a:gdLst>
                <a:gd name="T0" fmla="*/ 0 w 199"/>
                <a:gd name="T1" fmla="*/ 0 h 337"/>
                <a:gd name="T2" fmla="*/ 199 w 199"/>
                <a:gd name="T3" fmla="*/ 0 h 337"/>
                <a:gd name="T4" fmla="*/ 199 w 199"/>
                <a:gd name="T5" fmla="*/ 337 h 337"/>
                <a:gd name="T6" fmla="*/ 0 w 199"/>
                <a:gd name="T7" fmla="*/ 337 h 337"/>
                <a:gd name="T8" fmla="*/ 0 w 199"/>
                <a:gd name="T9" fmla="*/ 0 h 337"/>
                <a:gd name="T10" fmla="*/ 0 w 199"/>
                <a:gd name="T11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337">
                  <a:moveTo>
                    <a:pt x="0" y="0"/>
                  </a:moveTo>
                  <a:lnTo>
                    <a:pt x="199" y="0"/>
                  </a:lnTo>
                  <a:lnTo>
                    <a:pt x="199" y="337"/>
                  </a:lnTo>
                  <a:lnTo>
                    <a:pt x="0" y="33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639"/>
            <p:cNvSpPr>
              <a:spLocks/>
            </p:cNvSpPr>
            <p:nvPr/>
          </p:nvSpPr>
          <p:spPr bwMode="auto">
            <a:xfrm>
              <a:off x="6790202" y="242632"/>
              <a:ext cx="13926" cy="100473"/>
            </a:xfrm>
            <a:custGeom>
              <a:avLst/>
              <a:gdLst>
                <a:gd name="T0" fmla="*/ 20 w 20"/>
                <a:gd name="T1" fmla="*/ 0 h 144"/>
                <a:gd name="T2" fmla="*/ 20 w 20"/>
                <a:gd name="T3" fmla="*/ 144 h 144"/>
                <a:gd name="T4" fmla="*/ 20 w 20"/>
                <a:gd name="T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44">
                  <a:moveTo>
                    <a:pt x="20" y="0"/>
                  </a:moveTo>
                  <a:cubicBezTo>
                    <a:pt x="0" y="8"/>
                    <a:pt x="0" y="139"/>
                    <a:pt x="20" y="144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640"/>
            <p:cNvSpPr>
              <a:spLocks/>
            </p:cNvSpPr>
            <p:nvPr/>
          </p:nvSpPr>
          <p:spPr bwMode="auto">
            <a:xfrm>
              <a:off x="6695508" y="363269"/>
              <a:ext cx="188345" cy="13906"/>
            </a:xfrm>
            <a:custGeom>
              <a:avLst/>
              <a:gdLst>
                <a:gd name="T0" fmla="*/ 80 w 541"/>
                <a:gd name="T1" fmla="*/ 0 h 40"/>
                <a:gd name="T2" fmla="*/ 0 w 541"/>
                <a:gd name="T3" fmla="*/ 0 h 40"/>
                <a:gd name="T4" fmla="*/ 0 w 541"/>
                <a:gd name="T5" fmla="*/ 40 h 40"/>
                <a:gd name="T6" fmla="*/ 80 w 541"/>
                <a:gd name="T7" fmla="*/ 40 h 40"/>
                <a:gd name="T8" fmla="*/ 541 w 541"/>
                <a:gd name="T9" fmla="*/ 40 h 40"/>
                <a:gd name="T10" fmla="*/ 541 w 541"/>
                <a:gd name="T11" fmla="*/ 0 h 40"/>
                <a:gd name="T12" fmla="*/ 80 w 541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1" h="40">
                  <a:moveTo>
                    <a:pt x="80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80" y="40"/>
                  </a:lnTo>
                  <a:lnTo>
                    <a:pt x="541" y="40"/>
                  </a:lnTo>
                  <a:lnTo>
                    <a:pt x="541" y="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641"/>
            <p:cNvSpPr>
              <a:spLocks/>
            </p:cNvSpPr>
            <p:nvPr/>
          </p:nvSpPr>
          <p:spPr bwMode="auto">
            <a:xfrm>
              <a:off x="6603598" y="294433"/>
              <a:ext cx="151094" cy="138367"/>
            </a:xfrm>
            <a:custGeom>
              <a:avLst/>
              <a:gdLst>
                <a:gd name="T0" fmla="*/ 202 w 217"/>
                <a:gd name="T1" fmla="*/ 58 h 199"/>
                <a:gd name="T2" fmla="*/ 172 w 217"/>
                <a:gd name="T3" fmla="*/ 56 h 199"/>
                <a:gd name="T4" fmla="*/ 134 w 217"/>
                <a:gd name="T5" fmla="*/ 54 h 199"/>
                <a:gd name="T6" fmla="*/ 106 w 217"/>
                <a:gd name="T7" fmla="*/ 36 h 199"/>
                <a:gd name="T8" fmla="*/ 30 w 217"/>
                <a:gd name="T9" fmla="*/ 34 h 199"/>
                <a:gd name="T10" fmla="*/ 21 w 217"/>
                <a:gd name="T11" fmla="*/ 65 h 199"/>
                <a:gd name="T12" fmla="*/ 0 w 217"/>
                <a:gd name="T13" fmla="*/ 199 h 199"/>
                <a:gd name="T14" fmla="*/ 81 w 217"/>
                <a:gd name="T15" fmla="*/ 172 h 199"/>
                <a:gd name="T16" fmla="*/ 83 w 217"/>
                <a:gd name="T17" fmla="*/ 151 h 199"/>
                <a:gd name="T18" fmla="*/ 37 w 217"/>
                <a:gd name="T19" fmla="*/ 93 h 199"/>
                <a:gd name="T20" fmla="*/ 52 w 217"/>
                <a:gd name="T21" fmla="*/ 81 h 199"/>
                <a:gd name="T22" fmla="*/ 106 w 217"/>
                <a:gd name="T23" fmla="*/ 152 h 199"/>
                <a:gd name="T24" fmla="*/ 119 w 217"/>
                <a:gd name="T25" fmla="*/ 169 h 199"/>
                <a:gd name="T26" fmla="*/ 134 w 217"/>
                <a:gd name="T27" fmla="*/ 156 h 199"/>
                <a:gd name="T28" fmla="*/ 106 w 217"/>
                <a:gd name="T29" fmla="*/ 120 h 199"/>
                <a:gd name="T30" fmla="*/ 67 w 217"/>
                <a:gd name="T31" fmla="*/ 69 h 199"/>
                <a:gd name="T32" fmla="*/ 79 w 217"/>
                <a:gd name="T33" fmla="*/ 56 h 199"/>
                <a:gd name="T34" fmla="*/ 105 w 217"/>
                <a:gd name="T35" fmla="*/ 68 h 199"/>
                <a:gd name="T36" fmla="*/ 125 w 217"/>
                <a:gd name="T37" fmla="*/ 78 h 199"/>
                <a:gd name="T38" fmla="*/ 172 w 217"/>
                <a:gd name="T39" fmla="*/ 78 h 199"/>
                <a:gd name="T40" fmla="*/ 203 w 217"/>
                <a:gd name="T41" fmla="*/ 78 h 199"/>
                <a:gd name="T42" fmla="*/ 202 w 217"/>
                <a:gd name="T43" fmla="*/ 58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7" h="199">
                  <a:moveTo>
                    <a:pt x="202" y="58"/>
                  </a:moveTo>
                  <a:cubicBezTo>
                    <a:pt x="172" y="56"/>
                    <a:pt x="172" y="56"/>
                    <a:pt x="172" y="56"/>
                  </a:cubicBezTo>
                  <a:cubicBezTo>
                    <a:pt x="134" y="54"/>
                    <a:pt x="134" y="54"/>
                    <a:pt x="134" y="54"/>
                  </a:cubicBezTo>
                  <a:cubicBezTo>
                    <a:pt x="124" y="48"/>
                    <a:pt x="115" y="42"/>
                    <a:pt x="106" y="36"/>
                  </a:cubicBezTo>
                  <a:cubicBezTo>
                    <a:pt x="73" y="14"/>
                    <a:pt x="52" y="0"/>
                    <a:pt x="30" y="34"/>
                  </a:cubicBezTo>
                  <a:cubicBezTo>
                    <a:pt x="23" y="46"/>
                    <a:pt x="23" y="52"/>
                    <a:pt x="21" y="65"/>
                  </a:cubicBezTo>
                  <a:cubicBezTo>
                    <a:pt x="0" y="199"/>
                    <a:pt x="0" y="199"/>
                    <a:pt x="0" y="199"/>
                  </a:cubicBezTo>
                  <a:cubicBezTo>
                    <a:pt x="23" y="181"/>
                    <a:pt x="49" y="171"/>
                    <a:pt x="81" y="172"/>
                  </a:cubicBezTo>
                  <a:cubicBezTo>
                    <a:pt x="83" y="151"/>
                    <a:pt x="83" y="151"/>
                    <a:pt x="83" y="151"/>
                  </a:cubicBezTo>
                  <a:cubicBezTo>
                    <a:pt x="37" y="93"/>
                    <a:pt x="37" y="93"/>
                    <a:pt x="37" y="93"/>
                  </a:cubicBezTo>
                  <a:cubicBezTo>
                    <a:pt x="28" y="81"/>
                    <a:pt x="41" y="69"/>
                    <a:pt x="52" y="81"/>
                  </a:cubicBezTo>
                  <a:cubicBezTo>
                    <a:pt x="106" y="152"/>
                    <a:pt x="106" y="152"/>
                    <a:pt x="106" y="152"/>
                  </a:cubicBezTo>
                  <a:cubicBezTo>
                    <a:pt x="119" y="169"/>
                    <a:pt x="119" y="169"/>
                    <a:pt x="119" y="169"/>
                  </a:cubicBezTo>
                  <a:cubicBezTo>
                    <a:pt x="128" y="184"/>
                    <a:pt x="148" y="172"/>
                    <a:pt x="134" y="156"/>
                  </a:cubicBezTo>
                  <a:cubicBezTo>
                    <a:pt x="106" y="120"/>
                    <a:pt x="106" y="120"/>
                    <a:pt x="106" y="120"/>
                  </a:cubicBezTo>
                  <a:cubicBezTo>
                    <a:pt x="67" y="69"/>
                    <a:pt x="67" y="69"/>
                    <a:pt x="67" y="69"/>
                  </a:cubicBezTo>
                  <a:cubicBezTo>
                    <a:pt x="59" y="57"/>
                    <a:pt x="64" y="51"/>
                    <a:pt x="79" y="56"/>
                  </a:cubicBezTo>
                  <a:cubicBezTo>
                    <a:pt x="92" y="61"/>
                    <a:pt x="95" y="63"/>
                    <a:pt x="105" y="68"/>
                  </a:cubicBezTo>
                  <a:cubicBezTo>
                    <a:pt x="111" y="72"/>
                    <a:pt x="118" y="75"/>
                    <a:pt x="125" y="78"/>
                  </a:cubicBezTo>
                  <a:cubicBezTo>
                    <a:pt x="172" y="78"/>
                    <a:pt x="172" y="78"/>
                    <a:pt x="172" y="78"/>
                  </a:cubicBezTo>
                  <a:cubicBezTo>
                    <a:pt x="203" y="78"/>
                    <a:pt x="203" y="78"/>
                    <a:pt x="203" y="78"/>
                  </a:cubicBezTo>
                  <a:cubicBezTo>
                    <a:pt x="214" y="81"/>
                    <a:pt x="217" y="59"/>
                    <a:pt x="202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642"/>
            <p:cNvSpPr>
              <a:spLocks/>
            </p:cNvSpPr>
            <p:nvPr/>
          </p:nvSpPr>
          <p:spPr bwMode="auto">
            <a:xfrm>
              <a:off x="6554858" y="425847"/>
              <a:ext cx="276425" cy="52844"/>
            </a:xfrm>
            <a:custGeom>
              <a:avLst/>
              <a:gdLst>
                <a:gd name="T0" fmla="*/ 365 w 397"/>
                <a:gd name="T1" fmla="*/ 2 h 76"/>
                <a:gd name="T2" fmla="*/ 274 w 397"/>
                <a:gd name="T3" fmla="*/ 2 h 76"/>
                <a:gd name="T4" fmla="*/ 208 w 397"/>
                <a:gd name="T5" fmla="*/ 0 h 76"/>
                <a:gd name="T6" fmla="*/ 138 w 397"/>
                <a:gd name="T7" fmla="*/ 21 h 76"/>
                <a:gd name="T8" fmla="*/ 0 w 397"/>
                <a:gd name="T9" fmla="*/ 21 h 76"/>
                <a:gd name="T10" fmla="*/ 0 w 397"/>
                <a:gd name="T11" fmla="*/ 76 h 76"/>
                <a:gd name="T12" fmla="*/ 208 w 397"/>
                <a:gd name="T13" fmla="*/ 76 h 76"/>
                <a:gd name="T14" fmla="*/ 274 w 397"/>
                <a:gd name="T15" fmla="*/ 76 h 76"/>
                <a:gd name="T16" fmla="*/ 365 w 397"/>
                <a:gd name="T17" fmla="*/ 76 h 76"/>
                <a:gd name="T18" fmla="*/ 365 w 397"/>
                <a:gd name="T19" fmla="*/ 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7" h="76">
                  <a:moveTo>
                    <a:pt x="365" y="2"/>
                  </a:moveTo>
                  <a:cubicBezTo>
                    <a:pt x="336" y="1"/>
                    <a:pt x="305" y="3"/>
                    <a:pt x="274" y="2"/>
                  </a:cubicBezTo>
                  <a:cubicBezTo>
                    <a:pt x="252" y="1"/>
                    <a:pt x="230" y="0"/>
                    <a:pt x="208" y="0"/>
                  </a:cubicBezTo>
                  <a:cubicBezTo>
                    <a:pt x="169" y="0"/>
                    <a:pt x="169" y="5"/>
                    <a:pt x="138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208" y="76"/>
                    <a:pt x="208" y="76"/>
                    <a:pt x="208" y="76"/>
                  </a:cubicBezTo>
                  <a:cubicBezTo>
                    <a:pt x="274" y="76"/>
                    <a:pt x="274" y="76"/>
                    <a:pt x="274" y="76"/>
                  </a:cubicBezTo>
                  <a:cubicBezTo>
                    <a:pt x="365" y="76"/>
                    <a:pt x="365" y="76"/>
                    <a:pt x="365" y="76"/>
                  </a:cubicBezTo>
                  <a:cubicBezTo>
                    <a:pt x="397" y="70"/>
                    <a:pt x="391" y="3"/>
                    <a:pt x="36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643"/>
            <p:cNvSpPr>
              <a:spLocks/>
            </p:cNvSpPr>
            <p:nvPr/>
          </p:nvSpPr>
          <p:spPr bwMode="auto">
            <a:xfrm>
              <a:off x="6544414" y="489815"/>
              <a:ext cx="339439" cy="38242"/>
            </a:xfrm>
            <a:custGeom>
              <a:avLst/>
              <a:gdLst>
                <a:gd name="T0" fmla="*/ 514 w 975"/>
                <a:gd name="T1" fmla="*/ 0 h 110"/>
                <a:gd name="T2" fmla="*/ 382 w 975"/>
                <a:gd name="T3" fmla="*/ 0 h 110"/>
                <a:gd name="T4" fmla="*/ 0 w 975"/>
                <a:gd name="T5" fmla="*/ 0 h 110"/>
                <a:gd name="T6" fmla="*/ 0 w 975"/>
                <a:gd name="T7" fmla="*/ 110 h 110"/>
                <a:gd name="T8" fmla="*/ 382 w 975"/>
                <a:gd name="T9" fmla="*/ 110 h 110"/>
                <a:gd name="T10" fmla="*/ 514 w 975"/>
                <a:gd name="T11" fmla="*/ 110 h 110"/>
                <a:gd name="T12" fmla="*/ 975 w 975"/>
                <a:gd name="T13" fmla="*/ 110 h 110"/>
                <a:gd name="T14" fmla="*/ 975 w 975"/>
                <a:gd name="T15" fmla="*/ 0 h 110"/>
                <a:gd name="T16" fmla="*/ 514 w 975"/>
                <a:gd name="T1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5" h="110">
                  <a:moveTo>
                    <a:pt x="514" y="0"/>
                  </a:moveTo>
                  <a:lnTo>
                    <a:pt x="382" y="0"/>
                  </a:lnTo>
                  <a:lnTo>
                    <a:pt x="0" y="0"/>
                  </a:lnTo>
                  <a:lnTo>
                    <a:pt x="0" y="110"/>
                  </a:lnTo>
                  <a:lnTo>
                    <a:pt x="382" y="110"/>
                  </a:lnTo>
                  <a:lnTo>
                    <a:pt x="514" y="110"/>
                  </a:lnTo>
                  <a:lnTo>
                    <a:pt x="975" y="110"/>
                  </a:lnTo>
                  <a:lnTo>
                    <a:pt x="975" y="0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Rectangle 645"/>
            <p:cNvSpPr>
              <a:spLocks noChangeArrowheads="1"/>
            </p:cNvSpPr>
            <p:nvPr/>
          </p:nvSpPr>
          <p:spPr bwMode="auto">
            <a:xfrm>
              <a:off x="6691330" y="413331"/>
              <a:ext cx="8355" cy="83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6" name="Freeform 100"/>
          <p:cNvSpPr>
            <a:spLocks noEditPoints="1"/>
          </p:cNvSpPr>
          <p:nvPr/>
        </p:nvSpPr>
        <p:spPr bwMode="auto">
          <a:xfrm>
            <a:off x="4930651" y="4635904"/>
            <a:ext cx="303793" cy="340832"/>
          </a:xfrm>
          <a:custGeom>
            <a:avLst/>
            <a:gdLst>
              <a:gd name="T0" fmla="*/ 68 w 436"/>
              <a:gd name="T1" fmla="*/ 70 h 489"/>
              <a:gd name="T2" fmla="*/ 73 w 436"/>
              <a:gd name="T3" fmla="*/ 39 h 489"/>
              <a:gd name="T4" fmla="*/ 403 w 436"/>
              <a:gd name="T5" fmla="*/ 0 h 489"/>
              <a:gd name="T6" fmla="*/ 403 w 436"/>
              <a:gd name="T7" fmla="*/ 64 h 489"/>
              <a:gd name="T8" fmla="*/ 436 w 436"/>
              <a:gd name="T9" fmla="*/ 67 h 489"/>
              <a:gd name="T10" fmla="*/ 404 w 436"/>
              <a:gd name="T11" fmla="*/ 228 h 489"/>
              <a:gd name="T12" fmla="*/ 404 w 436"/>
              <a:gd name="T13" fmla="*/ 386 h 489"/>
              <a:gd name="T14" fmla="*/ 374 w 436"/>
              <a:gd name="T15" fmla="*/ 388 h 489"/>
              <a:gd name="T16" fmla="*/ 355 w 436"/>
              <a:gd name="T17" fmla="*/ 489 h 489"/>
              <a:gd name="T18" fmla="*/ 31 w 436"/>
              <a:gd name="T19" fmla="*/ 433 h 489"/>
              <a:gd name="T20" fmla="*/ 19 w 436"/>
              <a:gd name="T21" fmla="*/ 416 h 489"/>
              <a:gd name="T22" fmla="*/ 27 w 436"/>
              <a:gd name="T23" fmla="*/ 356 h 489"/>
              <a:gd name="T24" fmla="*/ 1 w 436"/>
              <a:gd name="T25" fmla="*/ 318 h 489"/>
              <a:gd name="T26" fmla="*/ 15 w 436"/>
              <a:gd name="T27" fmla="*/ 100 h 489"/>
              <a:gd name="T28" fmla="*/ 68 w 436"/>
              <a:gd name="T29" fmla="*/ 70 h 489"/>
              <a:gd name="T30" fmla="*/ 28 w 436"/>
              <a:gd name="T31" fmla="*/ 305 h 489"/>
              <a:gd name="T32" fmla="*/ 24 w 436"/>
              <a:gd name="T33" fmla="*/ 343 h 489"/>
              <a:gd name="T34" fmla="*/ 189 w 436"/>
              <a:gd name="T35" fmla="*/ 360 h 489"/>
              <a:gd name="T36" fmla="*/ 193 w 436"/>
              <a:gd name="T37" fmla="*/ 324 h 489"/>
              <a:gd name="T38" fmla="*/ 28 w 436"/>
              <a:gd name="T39" fmla="*/ 305 h 489"/>
              <a:gd name="T40" fmla="*/ 82 w 436"/>
              <a:gd name="T41" fmla="*/ 49 h 489"/>
              <a:gd name="T42" fmla="*/ 78 w 436"/>
              <a:gd name="T43" fmla="*/ 71 h 489"/>
              <a:gd name="T44" fmla="*/ 234 w 436"/>
              <a:gd name="T45" fmla="*/ 85 h 489"/>
              <a:gd name="T46" fmla="*/ 215 w 436"/>
              <a:gd name="T47" fmla="*/ 325 h 489"/>
              <a:gd name="T48" fmla="*/ 212 w 436"/>
              <a:gd name="T49" fmla="*/ 364 h 489"/>
              <a:gd name="T50" fmla="*/ 212 w 436"/>
              <a:gd name="T51" fmla="*/ 373 h 489"/>
              <a:gd name="T52" fmla="*/ 37 w 436"/>
              <a:gd name="T53" fmla="*/ 357 h 489"/>
              <a:gd name="T54" fmla="*/ 30 w 436"/>
              <a:gd name="T55" fmla="*/ 402 h 489"/>
              <a:gd name="T56" fmla="*/ 395 w 436"/>
              <a:gd name="T57" fmla="*/ 378 h 489"/>
              <a:gd name="T58" fmla="*/ 394 w 436"/>
              <a:gd name="T59" fmla="*/ 10 h 489"/>
              <a:gd name="T60" fmla="*/ 82 w 436"/>
              <a:gd name="T61" fmla="*/ 49 h 489"/>
              <a:gd name="T62" fmla="*/ 33 w 436"/>
              <a:gd name="T63" fmla="*/ 412 h 489"/>
              <a:gd name="T64" fmla="*/ 32 w 436"/>
              <a:gd name="T65" fmla="*/ 423 h 489"/>
              <a:gd name="T66" fmla="*/ 348 w 436"/>
              <a:gd name="T67" fmla="*/ 480 h 489"/>
              <a:gd name="T68" fmla="*/ 365 w 436"/>
              <a:gd name="T69" fmla="*/ 389 h 489"/>
              <a:gd name="T70" fmla="*/ 33 w 436"/>
              <a:gd name="T71" fmla="*/ 412 h 489"/>
              <a:gd name="T72" fmla="*/ 403 w 436"/>
              <a:gd name="T73" fmla="*/ 74 h 489"/>
              <a:gd name="T74" fmla="*/ 404 w 436"/>
              <a:gd name="T75" fmla="*/ 175 h 489"/>
              <a:gd name="T76" fmla="*/ 406 w 436"/>
              <a:gd name="T77" fmla="*/ 175 h 489"/>
              <a:gd name="T78" fmla="*/ 424 w 436"/>
              <a:gd name="T79" fmla="*/ 76 h 489"/>
              <a:gd name="T80" fmla="*/ 403 w 436"/>
              <a:gd name="T81" fmla="*/ 74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36" h="489">
                <a:moveTo>
                  <a:pt x="68" y="70"/>
                </a:moveTo>
                <a:cubicBezTo>
                  <a:pt x="73" y="39"/>
                  <a:pt x="73" y="39"/>
                  <a:pt x="73" y="39"/>
                </a:cubicBezTo>
                <a:cubicBezTo>
                  <a:pt x="403" y="0"/>
                  <a:pt x="403" y="0"/>
                  <a:pt x="403" y="0"/>
                </a:cubicBezTo>
                <a:cubicBezTo>
                  <a:pt x="403" y="64"/>
                  <a:pt x="403" y="64"/>
                  <a:pt x="403" y="64"/>
                </a:cubicBezTo>
                <a:cubicBezTo>
                  <a:pt x="436" y="67"/>
                  <a:pt x="436" y="67"/>
                  <a:pt x="436" y="67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04" y="386"/>
                  <a:pt x="404" y="386"/>
                  <a:pt x="404" y="386"/>
                </a:cubicBezTo>
                <a:cubicBezTo>
                  <a:pt x="374" y="388"/>
                  <a:pt x="374" y="388"/>
                  <a:pt x="374" y="388"/>
                </a:cubicBezTo>
                <a:cubicBezTo>
                  <a:pt x="355" y="489"/>
                  <a:pt x="355" y="489"/>
                  <a:pt x="355" y="489"/>
                </a:cubicBezTo>
                <a:cubicBezTo>
                  <a:pt x="31" y="433"/>
                  <a:pt x="31" y="433"/>
                  <a:pt x="31" y="433"/>
                </a:cubicBezTo>
                <a:cubicBezTo>
                  <a:pt x="21" y="430"/>
                  <a:pt x="17" y="424"/>
                  <a:pt x="19" y="416"/>
                </a:cubicBezTo>
                <a:cubicBezTo>
                  <a:pt x="27" y="356"/>
                  <a:pt x="27" y="356"/>
                  <a:pt x="27" y="356"/>
                </a:cubicBezTo>
                <a:cubicBezTo>
                  <a:pt x="12" y="351"/>
                  <a:pt x="0" y="340"/>
                  <a:pt x="1" y="318"/>
                </a:cubicBezTo>
                <a:cubicBezTo>
                  <a:pt x="15" y="100"/>
                  <a:pt x="15" y="100"/>
                  <a:pt x="15" y="100"/>
                </a:cubicBezTo>
                <a:cubicBezTo>
                  <a:pt x="18" y="80"/>
                  <a:pt x="26" y="64"/>
                  <a:pt x="68" y="70"/>
                </a:cubicBezTo>
                <a:close/>
                <a:moveTo>
                  <a:pt x="28" y="305"/>
                </a:moveTo>
                <a:cubicBezTo>
                  <a:pt x="10" y="310"/>
                  <a:pt x="6" y="334"/>
                  <a:pt x="24" y="343"/>
                </a:cubicBezTo>
                <a:cubicBezTo>
                  <a:pt x="189" y="360"/>
                  <a:pt x="189" y="360"/>
                  <a:pt x="189" y="360"/>
                </a:cubicBezTo>
                <a:cubicBezTo>
                  <a:pt x="183" y="345"/>
                  <a:pt x="184" y="335"/>
                  <a:pt x="193" y="324"/>
                </a:cubicBezTo>
                <a:cubicBezTo>
                  <a:pt x="28" y="305"/>
                  <a:pt x="28" y="305"/>
                  <a:pt x="28" y="305"/>
                </a:cubicBezTo>
                <a:close/>
                <a:moveTo>
                  <a:pt x="82" y="49"/>
                </a:moveTo>
                <a:cubicBezTo>
                  <a:pt x="78" y="71"/>
                  <a:pt x="78" y="71"/>
                  <a:pt x="78" y="71"/>
                </a:cubicBezTo>
                <a:cubicBezTo>
                  <a:pt x="234" y="85"/>
                  <a:pt x="234" y="85"/>
                  <a:pt x="234" y="85"/>
                </a:cubicBezTo>
                <a:cubicBezTo>
                  <a:pt x="215" y="325"/>
                  <a:pt x="215" y="325"/>
                  <a:pt x="215" y="325"/>
                </a:cubicBezTo>
                <a:cubicBezTo>
                  <a:pt x="187" y="327"/>
                  <a:pt x="189" y="361"/>
                  <a:pt x="212" y="364"/>
                </a:cubicBezTo>
                <a:cubicBezTo>
                  <a:pt x="212" y="373"/>
                  <a:pt x="212" y="373"/>
                  <a:pt x="212" y="373"/>
                </a:cubicBezTo>
                <a:cubicBezTo>
                  <a:pt x="37" y="357"/>
                  <a:pt x="37" y="357"/>
                  <a:pt x="37" y="357"/>
                </a:cubicBezTo>
                <a:cubicBezTo>
                  <a:pt x="30" y="402"/>
                  <a:pt x="30" y="402"/>
                  <a:pt x="30" y="402"/>
                </a:cubicBezTo>
                <a:cubicBezTo>
                  <a:pt x="395" y="378"/>
                  <a:pt x="395" y="378"/>
                  <a:pt x="395" y="378"/>
                </a:cubicBezTo>
                <a:cubicBezTo>
                  <a:pt x="394" y="10"/>
                  <a:pt x="394" y="10"/>
                  <a:pt x="394" y="10"/>
                </a:cubicBezTo>
                <a:cubicBezTo>
                  <a:pt x="82" y="49"/>
                  <a:pt x="82" y="49"/>
                  <a:pt x="82" y="49"/>
                </a:cubicBezTo>
                <a:close/>
                <a:moveTo>
                  <a:pt x="33" y="412"/>
                </a:moveTo>
                <a:cubicBezTo>
                  <a:pt x="26" y="415"/>
                  <a:pt x="27" y="419"/>
                  <a:pt x="32" y="423"/>
                </a:cubicBezTo>
                <a:cubicBezTo>
                  <a:pt x="348" y="480"/>
                  <a:pt x="348" y="480"/>
                  <a:pt x="348" y="480"/>
                </a:cubicBezTo>
                <a:cubicBezTo>
                  <a:pt x="365" y="389"/>
                  <a:pt x="365" y="389"/>
                  <a:pt x="365" y="389"/>
                </a:cubicBezTo>
                <a:cubicBezTo>
                  <a:pt x="33" y="412"/>
                  <a:pt x="33" y="412"/>
                  <a:pt x="33" y="412"/>
                </a:cubicBezTo>
                <a:close/>
                <a:moveTo>
                  <a:pt x="403" y="74"/>
                </a:moveTo>
                <a:cubicBezTo>
                  <a:pt x="404" y="175"/>
                  <a:pt x="404" y="175"/>
                  <a:pt x="404" y="175"/>
                </a:cubicBezTo>
                <a:cubicBezTo>
                  <a:pt x="404" y="176"/>
                  <a:pt x="405" y="176"/>
                  <a:pt x="406" y="175"/>
                </a:cubicBezTo>
                <a:cubicBezTo>
                  <a:pt x="424" y="76"/>
                  <a:pt x="424" y="76"/>
                  <a:pt x="424" y="76"/>
                </a:cubicBezTo>
                <a:lnTo>
                  <a:pt x="403" y="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89" name="组合 88"/>
          <p:cNvGrpSpPr/>
          <p:nvPr/>
        </p:nvGrpSpPr>
        <p:grpSpPr>
          <a:xfrm>
            <a:off x="6948589" y="4630613"/>
            <a:ext cx="332361" cy="331084"/>
            <a:chOff x="4007348" y="3228887"/>
            <a:chExt cx="793691" cy="791195"/>
          </a:xfrm>
        </p:grpSpPr>
        <p:sp>
          <p:nvSpPr>
            <p:cNvPr id="91" name="Rectangle 300"/>
            <p:cNvSpPr>
              <a:spLocks noChangeArrowheads="1"/>
            </p:cNvSpPr>
            <p:nvPr/>
          </p:nvSpPr>
          <p:spPr bwMode="auto">
            <a:xfrm>
              <a:off x="4365091" y="3232215"/>
              <a:ext cx="19967" cy="33112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301"/>
            <p:cNvSpPr>
              <a:spLocks/>
            </p:cNvSpPr>
            <p:nvPr/>
          </p:nvSpPr>
          <p:spPr bwMode="auto">
            <a:xfrm>
              <a:off x="4278567" y="3228887"/>
              <a:ext cx="64893" cy="153081"/>
            </a:xfrm>
            <a:custGeom>
              <a:avLst/>
              <a:gdLst>
                <a:gd name="T0" fmla="*/ 19 w 39"/>
                <a:gd name="T1" fmla="*/ 0 h 92"/>
                <a:gd name="T2" fmla="*/ 19 w 39"/>
                <a:gd name="T3" fmla="*/ 0 h 92"/>
                <a:gd name="T4" fmla="*/ 39 w 39"/>
                <a:gd name="T5" fmla="*/ 19 h 92"/>
                <a:gd name="T6" fmla="*/ 39 w 39"/>
                <a:gd name="T7" fmla="*/ 74 h 92"/>
                <a:gd name="T8" fmla="*/ 19 w 39"/>
                <a:gd name="T9" fmla="*/ 92 h 92"/>
                <a:gd name="T10" fmla="*/ 19 w 39"/>
                <a:gd name="T11" fmla="*/ 92 h 92"/>
                <a:gd name="T12" fmla="*/ 0 w 39"/>
                <a:gd name="T13" fmla="*/ 74 h 92"/>
                <a:gd name="T14" fmla="*/ 0 w 39"/>
                <a:gd name="T15" fmla="*/ 19 h 92"/>
                <a:gd name="T16" fmla="*/ 19 w 39"/>
                <a:gd name="T1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92"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9" y="84"/>
                    <a:pt x="30" y="92"/>
                    <a:pt x="19" y="92"/>
                  </a:cubicBezTo>
                  <a:cubicBezTo>
                    <a:pt x="19" y="92"/>
                    <a:pt x="19" y="92"/>
                    <a:pt x="19" y="92"/>
                  </a:cubicBezTo>
                  <a:cubicBezTo>
                    <a:pt x="9" y="92"/>
                    <a:pt x="0" y="84"/>
                    <a:pt x="0" y="7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302"/>
            <p:cNvSpPr>
              <a:spLocks/>
            </p:cNvSpPr>
            <p:nvPr/>
          </p:nvSpPr>
          <p:spPr bwMode="auto">
            <a:xfrm>
              <a:off x="4278567" y="3366992"/>
              <a:ext cx="39934" cy="285363"/>
            </a:xfrm>
            <a:custGeom>
              <a:avLst/>
              <a:gdLst>
                <a:gd name="T0" fmla="*/ 24 w 24"/>
                <a:gd name="T1" fmla="*/ 0 h 171"/>
                <a:gd name="T2" fmla="*/ 16 w 24"/>
                <a:gd name="T3" fmla="*/ 64 h 171"/>
                <a:gd name="T4" fmla="*/ 10 w 24"/>
                <a:gd name="T5" fmla="*/ 171 h 171"/>
                <a:gd name="T6" fmla="*/ 4 w 24"/>
                <a:gd name="T7" fmla="*/ 171 h 171"/>
                <a:gd name="T8" fmla="*/ 11 w 24"/>
                <a:gd name="T9" fmla="*/ 63 h 171"/>
                <a:gd name="T10" fmla="*/ 18 w 24"/>
                <a:gd name="T11" fmla="*/ 0 h 171"/>
                <a:gd name="T12" fmla="*/ 24 w 24"/>
                <a:gd name="T13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71">
                  <a:moveTo>
                    <a:pt x="24" y="0"/>
                  </a:moveTo>
                  <a:cubicBezTo>
                    <a:pt x="23" y="25"/>
                    <a:pt x="20" y="44"/>
                    <a:pt x="16" y="64"/>
                  </a:cubicBezTo>
                  <a:cubicBezTo>
                    <a:pt x="11" y="92"/>
                    <a:pt x="6" y="121"/>
                    <a:pt x="10" y="171"/>
                  </a:cubicBezTo>
                  <a:cubicBezTo>
                    <a:pt x="4" y="171"/>
                    <a:pt x="4" y="171"/>
                    <a:pt x="4" y="171"/>
                  </a:cubicBezTo>
                  <a:cubicBezTo>
                    <a:pt x="0" y="121"/>
                    <a:pt x="6" y="91"/>
                    <a:pt x="11" y="63"/>
                  </a:cubicBezTo>
                  <a:cubicBezTo>
                    <a:pt x="14" y="44"/>
                    <a:pt x="18" y="25"/>
                    <a:pt x="18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303"/>
            <p:cNvSpPr>
              <a:spLocks noEditPoints="1"/>
            </p:cNvSpPr>
            <p:nvPr/>
          </p:nvSpPr>
          <p:spPr bwMode="auto">
            <a:xfrm>
              <a:off x="4431648" y="3305427"/>
              <a:ext cx="266228" cy="254580"/>
            </a:xfrm>
            <a:custGeom>
              <a:avLst/>
              <a:gdLst>
                <a:gd name="T0" fmla="*/ 0 w 160"/>
                <a:gd name="T1" fmla="*/ 0 h 153"/>
                <a:gd name="T2" fmla="*/ 160 w 160"/>
                <a:gd name="T3" fmla="*/ 0 h 153"/>
                <a:gd name="T4" fmla="*/ 160 w 160"/>
                <a:gd name="T5" fmla="*/ 153 h 153"/>
                <a:gd name="T6" fmla="*/ 0 w 160"/>
                <a:gd name="T7" fmla="*/ 153 h 153"/>
                <a:gd name="T8" fmla="*/ 0 w 160"/>
                <a:gd name="T9" fmla="*/ 0 h 153"/>
                <a:gd name="T10" fmla="*/ 15 w 160"/>
                <a:gd name="T11" fmla="*/ 82 h 153"/>
                <a:gd name="T12" fmla="*/ 25 w 160"/>
                <a:gd name="T13" fmla="*/ 82 h 153"/>
                <a:gd name="T14" fmla="*/ 27 w 160"/>
                <a:gd name="T15" fmla="*/ 87 h 153"/>
                <a:gd name="T16" fmla="*/ 33 w 160"/>
                <a:gd name="T17" fmla="*/ 45 h 153"/>
                <a:gd name="T18" fmla="*/ 44 w 160"/>
                <a:gd name="T19" fmla="*/ 73 h 153"/>
                <a:gd name="T20" fmla="*/ 48 w 160"/>
                <a:gd name="T21" fmla="*/ 64 h 153"/>
                <a:gd name="T22" fmla="*/ 71 w 160"/>
                <a:gd name="T23" fmla="*/ 91 h 153"/>
                <a:gd name="T24" fmla="*/ 75 w 160"/>
                <a:gd name="T25" fmla="*/ 43 h 153"/>
                <a:gd name="T26" fmla="*/ 85 w 160"/>
                <a:gd name="T27" fmla="*/ 74 h 153"/>
                <a:gd name="T28" fmla="*/ 92 w 160"/>
                <a:gd name="T29" fmla="*/ 65 h 153"/>
                <a:gd name="T30" fmla="*/ 114 w 160"/>
                <a:gd name="T31" fmla="*/ 88 h 153"/>
                <a:gd name="T32" fmla="*/ 119 w 160"/>
                <a:gd name="T33" fmla="*/ 44 h 153"/>
                <a:gd name="T34" fmla="*/ 129 w 160"/>
                <a:gd name="T35" fmla="*/ 74 h 153"/>
                <a:gd name="T36" fmla="*/ 134 w 160"/>
                <a:gd name="T37" fmla="*/ 65 h 153"/>
                <a:gd name="T38" fmla="*/ 140 w 160"/>
                <a:gd name="T39" fmla="*/ 79 h 153"/>
                <a:gd name="T40" fmla="*/ 149 w 160"/>
                <a:gd name="T41" fmla="*/ 79 h 153"/>
                <a:gd name="T42" fmla="*/ 149 w 160"/>
                <a:gd name="T43" fmla="*/ 37 h 153"/>
                <a:gd name="T44" fmla="*/ 129 w 160"/>
                <a:gd name="T45" fmla="*/ 21 h 153"/>
                <a:gd name="T46" fmla="*/ 34 w 160"/>
                <a:gd name="T47" fmla="*/ 21 h 153"/>
                <a:gd name="T48" fmla="*/ 14 w 160"/>
                <a:gd name="T49" fmla="*/ 37 h 153"/>
                <a:gd name="T50" fmla="*/ 14 w 160"/>
                <a:gd name="T51" fmla="*/ 83 h 153"/>
                <a:gd name="T52" fmla="*/ 15 w 160"/>
                <a:gd name="T53" fmla="*/ 82 h 153"/>
                <a:gd name="T54" fmla="*/ 149 w 160"/>
                <a:gd name="T55" fmla="*/ 88 h 153"/>
                <a:gd name="T56" fmla="*/ 141 w 160"/>
                <a:gd name="T57" fmla="*/ 88 h 153"/>
                <a:gd name="T58" fmla="*/ 133 w 160"/>
                <a:gd name="T59" fmla="*/ 76 h 153"/>
                <a:gd name="T60" fmla="*/ 129 w 160"/>
                <a:gd name="T61" fmla="*/ 87 h 153"/>
                <a:gd name="T62" fmla="*/ 121 w 160"/>
                <a:gd name="T63" fmla="*/ 67 h 153"/>
                <a:gd name="T64" fmla="*/ 115 w 160"/>
                <a:gd name="T65" fmla="*/ 96 h 153"/>
                <a:gd name="T66" fmla="*/ 91 w 160"/>
                <a:gd name="T67" fmla="*/ 78 h 153"/>
                <a:gd name="T68" fmla="*/ 86 w 160"/>
                <a:gd name="T69" fmla="*/ 86 h 153"/>
                <a:gd name="T70" fmla="*/ 79 w 160"/>
                <a:gd name="T71" fmla="*/ 66 h 153"/>
                <a:gd name="T72" fmla="*/ 73 w 160"/>
                <a:gd name="T73" fmla="*/ 99 h 153"/>
                <a:gd name="T74" fmla="*/ 49 w 160"/>
                <a:gd name="T75" fmla="*/ 74 h 153"/>
                <a:gd name="T76" fmla="*/ 42 w 160"/>
                <a:gd name="T77" fmla="*/ 85 h 153"/>
                <a:gd name="T78" fmla="*/ 34 w 160"/>
                <a:gd name="T79" fmla="*/ 65 h 153"/>
                <a:gd name="T80" fmla="*/ 30 w 160"/>
                <a:gd name="T81" fmla="*/ 97 h 153"/>
                <a:gd name="T82" fmla="*/ 23 w 160"/>
                <a:gd name="T83" fmla="*/ 89 h 153"/>
                <a:gd name="T84" fmla="*/ 14 w 160"/>
                <a:gd name="T85" fmla="*/ 89 h 153"/>
                <a:gd name="T86" fmla="*/ 14 w 160"/>
                <a:gd name="T87" fmla="*/ 108 h 153"/>
                <a:gd name="T88" fmla="*/ 34 w 160"/>
                <a:gd name="T89" fmla="*/ 124 h 153"/>
                <a:gd name="T90" fmla="*/ 129 w 160"/>
                <a:gd name="T91" fmla="*/ 124 h 153"/>
                <a:gd name="T92" fmla="*/ 149 w 160"/>
                <a:gd name="T93" fmla="*/ 108 h 153"/>
                <a:gd name="T94" fmla="*/ 149 w 160"/>
                <a:gd name="T95" fmla="*/ 88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0" h="153">
                  <a:moveTo>
                    <a:pt x="0" y="0"/>
                  </a:moveTo>
                  <a:cubicBezTo>
                    <a:pt x="160" y="0"/>
                    <a:pt x="160" y="0"/>
                    <a:pt x="160" y="0"/>
                  </a:cubicBezTo>
                  <a:cubicBezTo>
                    <a:pt x="160" y="153"/>
                    <a:pt x="160" y="153"/>
                    <a:pt x="160" y="153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15" y="82"/>
                  </a:moveTo>
                  <a:cubicBezTo>
                    <a:pt x="25" y="82"/>
                    <a:pt x="25" y="82"/>
                    <a:pt x="25" y="82"/>
                  </a:cubicBezTo>
                  <a:cubicBezTo>
                    <a:pt x="27" y="87"/>
                    <a:pt x="27" y="87"/>
                    <a:pt x="27" y="8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71" y="91"/>
                    <a:pt x="71" y="91"/>
                    <a:pt x="71" y="91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85" y="74"/>
                    <a:pt x="85" y="74"/>
                    <a:pt x="85" y="74"/>
                  </a:cubicBezTo>
                  <a:cubicBezTo>
                    <a:pt x="92" y="65"/>
                    <a:pt x="92" y="65"/>
                    <a:pt x="92" y="65"/>
                  </a:cubicBezTo>
                  <a:cubicBezTo>
                    <a:pt x="114" y="88"/>
                    <a:pt x="114" y="88"/>
                    <a:pt x="114" y="88"/>
                  </a:cubicBezTo>
                  <a:cubicBezTo>
                    <a:pt x="119" y="44"/>
                    <a:pt x="119" y="44"/>
                    <a:pt x="119" y="44"/>
                  </a:cubicBezTo>
                  <a:cubicBezTo>
                    <a:pt x="129" y="74"/>
                    <a:pt x="129" y="74"/>
                    <a:pt x="129" y="74"/>
                  </a:cubicBezTo>
                  <a:cubicBezTo>
                    <a:pt x="134" y="65"/>
                    <a:pt x="134" y="65"/>
                    <a:pt x="134" y="65"/>
                  </a:cubicBezTo>
                  <a:cubicBezTo>
                    <a:pt x="140" y="79"/>
                    <a:pt x="140" y="79"/>
                    <a:pt x="140" y="79"/>
                  </a:cubicBezTo>
                  <a:cubicBezTo>
                    <a:pt x="149" y="79"/>
                    <a:pt x="149" y="79"/>
                    <a:pt x="149" y="79"/>
                  </a:cubicBezTo>
                  <a:cubicBezTo>
                    <a:pt x="149" y="37"/>
                    <a:pt x="149" y="37"/>
                    <a:pt x="149" y="37"/>
                  </a:cubicBezTo>
                  <a:cubicBezTo>
                    <a:pt x="149" y="29"/>
                    <a:pt x="140" y="21"/>
                    <a:pt x="129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23" y="21"/>
                    <a:pt x="14" y="29"/>
                    <a:pt x="14" y="37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5" y="82"/>
                    <a:pt x="15" y="82"/>
                    <a:pt x="15" y="82"/>
                  </a:cubicBezTo>
                  <a:close/>
                  <a:moveTo>
                    <a:pt x="149" y="88"/>
                  </a:moveTo>
                  <a:cubicBezTo>
                    <a:pt x="141" y="88"/>
                    <a:pt x="141" y="88"/>
                    <a:pt x="141" y="88"/>
                  </a:cubicBezTo>
                  <a:cubicBezTo>
                    <a:pt x="133" y="76"/>
                    <a:pt x="133" y="76"/>
                    <a:pt x="133" y="76"/>
                  </a:cubicBezTo>
                  <a:cubicBezTo>
                    <a:pt x="129" y="87"/>
                    <a:pt x="129" y="87"/>
                    <a:pt x="129" y="87"/>
                  </a:cubicBezTo>
                  <a:cubicBezTo>
                    <a:pt x="121" y="67"/>
                    <a:pt x="121" y="67"/>
                    <a:pt x="121" y="67"/>
                  </a:cubicBezTo>
                  <a:cubicBezTo>
                    <a:pt x="115" y="96"/>
                    <a:pt x="115" y="96"/>
                    <a:pt x="115" y="96"/>
                  </a:cubicBezTo>
                  <a:cubicBezTo>
                    <a:pt x="91" y="78"/>
                    <a:pt x="91" y="78"/>
                    <a:pt x="91" y="78"/>
                  </a:cubicBezTo>
                  <a:cubicBezTo>
                    <a:pt x="86" y="86"/>
                    <a:pt x="86" y="86"/>
                    <a:pt x="86" y="86"/>
                  </a:cubicBezTo>
                  <a:cubicBezTo>
                    <a:pt x="79" y="66"/>
                    <a:pt x="79" y="66"/>
                    <a:pt x="79" y="66"/>
                  </a:cubicBezTo>
                  <a:cubicBezTo>
                    <a:pt x="73" y="99"/>
                    <a:pt x="73" y="99"/>
                    <a:pt x="73" y="99"/>
                  </a:cubicBezTo>
                  <a:cubicBezTo>
                    <a:pt x="49" y="74"/>
                    <a:pt x="49" y="74"/>
                    <a:pt x="49" y="74"/>
                  </a:cubicBezTo>
                  <a:cubicBezTo>
                    <a:pt x="42" y="85"/>
                    <a:pt x="42" y="85"/>
                    <a:pt x="42" y="8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0" y="97"/>
                    <a:pt x="30" y="97"/>
                    <a:pt x="30" y="97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14" y="89"/>
                    <a:pt x="14" y="89"/>
                    <a:pt x="14" y="89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4" y="117"/>
                    <a:pt x="23" y="124"/>
                    <a:pt x="34" y="124"/>
                  </a:cubicBezTo>
                  <a:cubicBezTo>
                    <a:pt x="129" y="124"/>
                    <a:pt x="129" y="124"/>
                    <a:pt x="129" y="124"/>
                  </a:cubicBezTo>
                  <a:cubicBezTo>
                    <a:pt x="140" y="124"/>
                    <a:pt x="149" y="117"/>
                    <a:pt x="149" y="108"/>
                  </a:cubicBezTo>
                  <a:lnTo>
                    <a:pt x="149" y="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304"/>
            <p:cNvSpPr>
              <a:spLocks noEditPoints="1"/>
            </p:cNvSpPr>
            <p:nvPr/>
          </p:nvSpPr>
          <p:spPr bwMode="auto">
            <a:xfrm>
              <a:off x="4007348" y="3523401"/>
              <a:ext cx="793691" cy="496681"/>
            </a:xfrm>
            <a:custGeom>
              <a:avLst/>
              <a:gdLst>
                <a:gd name="T0" fmla="*/ 146 w 477"/>
                <a:gd name="T1" fmla="*/ 61 h 298"/>
                <a:gd name="T2" fmla="*/ 396 w 477"/>
                <a:gd name="T3" fmla="*/ 61 h 298"/>
                <a:gd name="T4" fmla="*/ 415 w 477"/>
                <a:gd name="T5" fmla="*/ 80 h 298"/>
                <a:gd name="T6" fmla="*/ 415 w 477"/>
                <a:gd name="T7" fmla="*/ 158 h 298"/>
                <a:gd name="T8" fmla="*/ 146 w 477"/>
                <a:gd name="T9" fmla="*/ 158 h 298"/>
                <a:gd name="T10" fmla="*/ 146 w 477"/>
                <a:gd name="T11" fmla="*/ 61 h 298"/>
                <a:gd name="T12" fmla="*/ 431 w 477"/>
                <a:gd name="T13" fmla="*/ 71 h 298"/>
                <a:gd name="T14" fmla="*/ 431 w 477"/>
                <a:gd name="T15" fmla="*/ 174 h 298"/>
                <a:gd name="T16" fmla="*/ 46 w 477"/>
                <a:gd name="T17" fmla="*/ 174 h 298"/>
                <a:gd name="T18" fmla="*/ 46 w 477"/>
                <a:gd name="T19" fmla="*/ 27 h 298"/>
                <a:gd name="T20" fmla="*/ 23 w 477"/>
                <a:gd name="T21" fmla="*/ 0 h 298"/>
                <a:gd name="T22" fmla="*/ 23 w 477"/>
                <a:gd name="T23" fmla="*/ 0 h 298"/>
                <a:gd name="T24" fmla="*/ 0 w 477"/>
                <a:gd name="T25" fmla="*/ 27 h 298"/>
                <a:gd name="T26" fmla="*/ 0 w 477"/>
                <a:gd name="T27" fmla="*/ 298 h 298"/>
                <a:gd name="T28" fmla="*/ 46 w 477"/>
                <a:gd name="T29" fmla="*/ 298 h 298"/>
                <a:gd name="T30" fmla="*/ 46 w 477"/>
                <a:gd name="T31" fmla="*/ 227 h 298"/>
                <a:gd name="T32" fmla="*/ 431 w 477"/>
                <a:gd name="T33" fmla="*/ 227 h 298"/>
                <a:gd name="T34" fmla="*/ 431 w 477"/>
                <a:gd name="T35" fmla="*/ 298 h 298"/>
                <a:gd name="T36" fmla="*/ 477 w 477"/>
                <a:gd name="T37" fmla="*/ 298 h 298"/>
                <a:gd name="T38" fmla="*/ 477 w 477"/>
                <a:gd name="T39" fmla="*/ 71 h 298"/>
                <a:gd name="T40" fmla="*/ 454 w 477"/>
                <a:gd name="T41" fmla="*/ 44 h 298"/>
                <a:gd name="T42" fmla="*/ 454 w 477"/>
                <a:gd name="T43" fmla="*/ 44 h 298"/>
                <a:gd name="T44" fmla="*/ 431 w 477"/>
                <a:gd name="T45" fmla="*/ 71 h 298"/>
                <a:gd name="T46" fmla="*/ 71 w 477"/>
                <a:gd name="T47" fmla="*/ 126 h 298"/>
                <a:gd name="T48" fmla="*/ 120 w 477"/>
                <a:gd name="T49" fmla="*/ 126 h 298"/>
                <a:gd name="T50" fmla="*/ 136 w 477"/>
                <a:gd name="T51" fmla="*/ 141 h 298"/>
                <a:gd name="T52" fmla="*/ 136 w 477"/>
                <a:gd name="T53" fmla="*/ 141 h 298"/>
                <a:gd name="T54" fmla="*/ 120 w 477"/>
                <a:gd name="T55" fmla="*/ 157 h 298"/>
                <a:gd name="T56" fmla="*/ 71 w 477"/>
                <a:gd name="T57" fmla="*/ 157 h 298"/>
                <a:gd name="T58" fmla="*/ 55 w 477"/>
                <a:gd name="T59" fmla="*/ 141 h 298"/>
                <a:gd name="T60" fmla="*/ 55 w 477"/>
                <a:gd name="T61" fmla="*/ 141 h 298"/>
                <a:gd name="T62" fmla="*/ 71 w 477"/>
                <a:gd name="T63" fmla="*/ 126 h 298"/>
                <a:gd name="T64" fmla="*/ 89 w 477"/>
                <a:gd name="T65" fmla="*/ 49 h 298"/>
                <a:gd name="T66" fmla="*/ 121 w 477"/>
                <a:gd name="T67" fmla="*/ 81 h 298"/>
                <a:gd name="T68" fmla="*/ 89 w 477"/>
                <a:gd name="T69" fmla="*/ 114 h 298"/>
                <a:gd name="T70" fmla="*/ 56 w 477"/>
                <a:gd name="T71" fmla="*/ 81 h 298"/>
                <a:gd name="T72" fmla="*/ 89 w 477"/>
                <a:gd name="T73" fmla="*/ 4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77" h="298">
                  <a:moveTo>
                    <a:pt x="146" y="61"/>
                  </a:moveTo>
                  <a:cubicBezTo>
                    <a:pt x="396" y="61"/>
                    <a:pt x="396" y="61"/>
                    <a:pt x="396" y="61"/>
                  </a:cubicBezTo>
                  <a:cubicBezTo>
                    <a:pt x="406" y="61"/>
                    <a:pt x="415" y="70"/>
                    <a:pt x="415" y="80"/>
                  </a:cubicBezTo>
                  <a:cubicBezTo>
                    <a:pt x="415" y="158"/>
                    <a:pt x="415" y="158"/>
                    <a:pt x="415" y="158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61"/>
                    <a:pt x="146" y="61"/>
                    <a:pt x="146" y="61"/>
                  </a:cubicBezTo>
                  <a:close/>
                  <a:moveTo>
                    <a:pt x="431" y="71"/>
                  </a:moveTo>
                  <a:cubicBezTo>
                    <a:pt x="431" y="174"/>
                    <a:pt x="431" y="174"/>
                    <a:pt x="431" y="174"/>
                  </a:cubicBezTo>
                  <a:cubicBezTo>
                    <a:pt x="46" y="174"/>
                    <a:pt x="46" y="174"/>
                    <a:pt x="46" y="174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12"/>
                    <a:pt x="35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2"/>
                    <a:pt x="0" y="27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46" y="298"/>
                    <a:pt x="46" y="298"/>
                    <a:pt x="46" y="298"/>
                  </a:cubicBezTo>
                  <a:cubicBezTo>
                    <a:pt x="46" y="227"/>
                    <a:pt x="46" y="227"/>
                    <a:pt x="46" y="227"/>
                  </a:cubicBezTo>
                  <a:cubicBezTo>
                    <a:pt x="431" y="227"/>
                    <a:pt x="431" y="227"/>
                    <a:pt x="431" y="227"/>
                  </a:cubicBezTo>
                  <a:cubicBezTo>
                    <a:pt x="431" y="298"/>
                    <a:pt x="431" y="298"/>
                    <a:pt x="431" y="298"/>
                  </a:cubicBezTo>
                  <a:cubicBezTo>
                    <a:pt x="477" y="298"/>
                    <a:pt x="477" y="298"/>
                    <a:pt x="477" y="298"/>
                  </a:cubicBezTo>
                  <a:cubicBezTo>
                    <a:pt x="477" y="71"/>
                    <a:pt x="477" y="71"/>
                    <a:pt x="477" y="71"/>
                  </a:cubicBezTo>
                  <a:cubicBezTo>
                    <a:pt x="477" y="57"/>
                    <a:pt x="466" y="44"/>
                    <a:pt x="454" y="44"/>
                  </a:cubicBezTo>
                  <a:cubicBezTo>
                    <a:pt x="454" y="44"/>
                    <a:pt x="454" y="44"/>
                    <a:pt x="454" y="44"/>
                  </a:cubicBezTo>
                  <a:cubicBezTo>
                    <a:pt x="441" y="44"/>
                    <a:pt x="431" y="57"/>
                    <a:pt x="431" y="71"/>
                  </a:cubicBezTo>
                  <a:close/>
                  <a:moveTo>
                    <a:pt x="71" y="126"/>
                  </a:moveTo>
                  <a:cubicBezTo>
                    <a:pt x="120" y="126"/>
                    <a:pt x="120" y="126"/>
                    <a:pt x="120" y="126"/>
                  </a:cubicBezTo>
                  <a:cubicBezTo>
                    <a:pt x="129" y="126"/>
                    <a:pt x="136" y="133"/>
                    <a:pt x="136" y="141"/>
                  </a:cubicBezTo>
                  <a:cubicBezTo>
                    <a:pt x="136" y="141"/>
                    <a:pt x="136" y="141"/>
                    <a:pt x="136" y="141"/>
                  </a:cubicBezTo>
                  <a:cubicBezTo>
                    <a:pt x="136" y="150"/>
                    <a:pt x="129" y="157"/>
                    <a:pt x="120" y="157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62" y="157"/>
                    <a:pt x="55" y="150"/>
                    <a:pt x="55" y="141"/>
                  </a:cubicBezTo>
                  <a:cubicBezTo>
                    <a:pt x="55" y="141"/>
                    <a:pt x="55" y="141"/>
                    <a:pt x="55" y="141"/>
                  </a:cubicBezTo>
                  <a:cubicBezTo>
                    <a:pt x="55" y="133"/>
                    <a:pt x="62" y="126"/>
                    <a:pt x="71" y="126"/>
                  </a:cubicBezTo>
                  <a:close/>
                  <a:moveTo>
                    <a:pt x="89" y="49"/>
                  </a:moveTo>
                  <a:cubicBezTo>
                    <a:pt x="107" y="49"/>
                    <a:pt x="121" y="63"/>
                    <a:pt x="121" y="81"/>
                  </a:cubicBezTo>
                  <a:cubicBezTo>
                    <a:pt x="121" y="99"/>
                    <a:pt x="107" y="114"/>
                    <a:pt x="89" y="114"/>
                  </a:cubicBezTo>
                  <a:cubicBezTo>
                    <a:pt x="71" y="114"/>
                    <a:pt x="56" y="99"/>
                    <a:pt x="56" y="81"/>
                  </a:cubicBezTo>
                  <a:cubicBezTo>
                    <a:pt x="56" y="63"/>
                    <a:pt x="71" y="49"/>
                    <a:pt x="89" y="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9051290" y="4692153"/>
            <a:ext cx="174890" cy="256413"/>
            <a:chOff x="657202" y="764262"/>
            <a:chExt cx="417645" cy="612323"/>
          </a:xfrm>
        </p:grpSpPr>
        <p:sp>
          <p:nvSpPr>
            <p:cNvPr id="100" name="Freeform 534"/>
            <p:cNvSpPr>
              <a:spLocks/>
            </p:cNvSpPr>
            <p:nvPr/>
          </p:nvSpPr>
          <p:spPr bwMode="auto">
            <a:xfrm>
              <a:off x="833578" y="928990"/>
              <a:ext cx="111483" cy="19967"/>
            </a:xfrm>
            <a:custGeom>
              <a:avLst/>
              <a:gdLst>
                <a:gd name="T0" fmla="*/ 0 w 67"/>
                <a:gd name="T1" fmla="*/ 0 h 12"/>
                <a:gd name="T2" fmla="*/ 33 w 67"/>
                <a:gd name="T3" fmla="*/ 12 h 12"/>
                <a:gd name="T4" fmla="*/ 67 w 67"/>
                <a:gd name="T5" fmla="*/ 0 h 12"/>
                <a:gd name="T6" fmla="*/ 0 w 67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12">
                  <a:moveTo>
                    <a:pt x="0" y="0"/>
                  </a:moveTo>
                  <a:cubicBezTo>
                    <a:pt x="9" y="7"/>
                    <a:pt x="21" y="12"/>
                    <a:pt x="33" y="12"/>
                  </a:cubicBezTo>
                  <a:cubicBezTo>
                    <a:pt x="46" y="12"/>
                    <a:pt x="58" y="7"/>
                    <a:pt x="67" y="0"/>
                  </a:cubicBezTo>
                  <a:cubicBezTo>
                    <a:pt x="36" y="9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535"/>
            <p:cNvSpPr>
              <a:spLocks/>
            </p:cNvSpPr>
            <p:nvPr/>
          </p:nvSpPr>
          <p:spPr bwMode="auto">
            <a:xfrm>
              <a:off x="945061" y="864097"/>
              <a:ext cx="33278" cy="64893"/>
            </a:xfrm>
            <a:custGeom>
              <a:avLst/>
              <a:gdLst>
                <a:gd name="T0" fmla="*/ 0 w 20"/>
                <a:gd name="T1" fmla="*/ 12 h 39"/>
                <a:gd name="T2" fmla="*/ 0 w 20"/>
                <a:gd name="T3" fmla="*/ 39 h 39"/>
                <a:gd name="T4" fmla="*/ 18 w 20"/>
                <a:gd name="T5" fmla="*/ 0 h 39"/>
                <a:gd name="T6" fmla="*/ 0 w 20"/>
                <a:gd name="T7" fmla="*/ 1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39">
                  <a:moveTo>
                    <a:pt x="0" y="12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20" y="21"/>
                    <a:pt x="18" y="1"/>
                    <a:pt x="18" y="0"/>
                  </a:cubicBezTo>
                  <a:cubicBezTo>
                    <a:pt x="17" y="2"/>
                    <a:pt x="15" y="9"/>
                    <a:pt x="0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536"/>
            <p:cNvSpPr>
              <a:spLocks/>
            </p:cNvSpPr>
            <p:nvPr/>
          </p:nvSpPr>
          <p:spPr bwMode="auto">
            <a:xfrm>
              <a:off x="800300" y="864097"/>
              <a:ext cx="33278" cy="64893"/>
            </a:xfrm>
            <a:custGeom>
              <a:avLst/>
              <a:gdLst>
                <a:gd name="T0" fmla="*/ 2 w 20"/>
                <a:gd name="T1" fmla="*/ 0 h 39"/>
                <a:gd name="T2" fmla="*/ 20 w 20"/>
                <a:gd name="T3" fmla="*/ 39 h 39"/>
                <a:gd name="T4" fmla="*/ 20 w 20"/>
                <a:gd name="T5" fmla="*/ 12 h 39"/>
                <a:gd name="T6" fmla="*/ 2 w 20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39">
                  <a:moveTo>
                    <a:pt x="2" y="0"/>
                  </a:moveTo>
                  <a:cubicBezTo>
                    <a:pt x="2" y="1"/>
                    <a:pt x="0" y="22"/>
                    <a:pt x="20" y="39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5" y="9"/>
                    <a:pt x="3" y="2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537"/>
            <p:cNvSpPr>
              <a:spLocks/>
            </p:cNvSpPr>
            <p:nvPr/>
          </p:nvSpPr>
          <p:spPr bwMode="auto">
            <a:xfrm>
              <a:off x="805291" y="764262"/>
              <a:ext cx="168056" cy="101499"/>
            </a:xfrm>
            <a:custGeom>
              <a:avLst/>
              <a:gdLst>
                <a:gd name="T0" fmla="*/ 17 w 101"/>
                <a:gd name="T1" fmla="*/ 61 h 61"/>
                <a:gd name="T2" fmla="*/ 84 w 101"/>
                <a:gd name="T3" fmla="*/ 61 h 61"/>
                <a:gd name="T4" fmla="*/ 84 w 101"/>
                <a:gd name="T5" fmla="*/ 61 h 61"/>
                <a:gd name="T6" fmla="*/ 84 w 101"/>
                <a:gd name="T7" fmla="*/ 61 h 61"/>
                <a:gd name="T8" fmla="*/ 101 w 101"/>
                <a:gd name="T9" fmla="*/ 45 h 61"/>
                <a:gd name="T10" fmla="*/ 50 w 101"/>
                <a:gd name="T11" fmla="*/ 0 h 61"/>
                <a:gd name="T12" fmla="*/ 0 w 101"/>
                <a:gd name="T13" fmla="*/ 44 h 61"/>
                <a:gd name="T14" fmla="*/ 17 w 101"/>
                <a:gd name="T15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61">
                  <a:moveTo>
                    <a:pt x="17" y="61"/>
                  </a:moveTo>
                  <a:cubicBezTo>
                    <a:pt x="84" y="61"/>
                    <a:pt x="84" y="61"/>
                    <a:pt x="84" y="61"/>
                  </a:cubicBezTo>
                  <a:cubicBezTo>
                    <a:pt x="84" y="61"/>
                    <a:pt x="84" y="61"/>
                    <a:pt x="84" y="61"/>
                  </a:cubicBezTo>
                  <a:cubicBezTo>
                    <a:pt x="84" y="61"/>
                    <a:pt x="84" y="61"/>
                    <a:pt x="84" y="61"/>
                  </a:cubicBezTo>
                  <a:cubicBezTo>
                    <a:pt x="84" y="61"/>
                    <a:pt x="101" y="59"/>
                    <a:pt x="101" y="45"/>
                  </a:cubicBezTo>
                  <a:cubicBezTo>
                    <a:pt x="98" y="19"/>
                    <a:pt x="77" y="0"/>
                    <a:pt x="50" y="0"/>
                  </a:cubicBezTo>
                  <a:cubicBezTo>
                    <a:pt x="24" y="0"/>
                    <a:pt x="3" y="19"/>
                    <a:pt x="0" y="44"/>
                  </a:cubicBezTo>
                  <a:cubicBezTo>
                    <a:pt x="0" y="59"/>
                    <a:pt x="17" y="61"/>
                    <a:pt x="17" y="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538"/>
            <p:cNvSpPr>
              <a:spLocks noEditPoints="1"/>
            </p:cNvSpPr>
            <p:nvPr/>
          </p:nvSpPr>
          <p:spPr bwMode="auto">
            <a:xfrm>
              <a:off x="657202" y="975579"/>
              <a:ext cx="417645" cy="401006"/>
            </a:xfrm>
            <a:custGeom>
              <a:avLst/>
              <a:gdLst>
                <a:gd name="T0" fmla="*/ 205 w 251"/>
                <a:gd name="T1" fmla="*/ 1 h 241"/>
                <a:gd name="T2" fmla="*/ 194 w 251"/>
                <a:gd name="T3" fmla="*/ 0 h 241"/>
                <a:gd name="T4" fmla="*/ 179 w 251"/>
                <a:gd name="T5" fmla="*/ 0 h 241"/>
                <a:gd name="T6" fmla="*/ 179 w 251"/>
                <a:gd name="T7" fmla="*/ 0 h 241"/>
                <a:gd name="T8" fmla="*/ 169 w 251"/>
                <a:gd name="T9" fmla="*/ 0 h 241"/>
                <a:gd name="T10" fmla="*/ 169 w 251"/>
                <a:gd name="T11" fmla="*/ 0 h 241"/>
                <a:gd name="T12" fmla="*/ 107 w 251"/>
                <a:gd name="T13" fmla="*/ 0 h 241"/>
                <a:gd name="T14" fmla="*/ 107 w 251"/>
                <a:gd name="T15" fmla="*/ 0 h 241"/>
                <a:gd name="T16" fmla="*/ 97 w 251"/>
                <a:gd name="T17" fmla="*/ 0 h 241"/>
                <a:gd name="T18" fmla="*/ 86 w 251"/>
                <a:gd name="T19" fmla="*/ 0 h 241"/>
                <a:gd name="T20" fmla="*/ 67 w 251"/>
                <a:gd name="T21" fmla="*/ 7 h 241"/>
                <a:gd name="T22" fmla="*/ 67 w 251"/>
                <a:gd name="T23" fmla="*/ 7 h 241"/>
                <a:gd name="T24" fmla="*/ 0 w 251"/>
                <a:gd name="T25" fmla="*/ 97 h 241"/>
                <a:gd name="T26" fmla="*/ 0 w 251"/>
                <a:gd name="T27" fmla="*/ 97 h 241"/>
                <a:gd name="T28" fmla="*/ 0 w 251"/>
                <a:gd name="T29" fmla="*/ 97 h 241"/>
                <a:gd name="T30" fmla="*/ 0 w 251"/>
                <a:gd name="T31" fmla="*/ 97 h 241"/>
                <a:gd name="T32" fmla="*/ 0 w 251"/>
                <a:gd name="T33" fmla="*/ 97 h 241"/>
                <a:gd name="T34" fmla="*/ 0 w 251"/>
                <a:gd name="T35" fmla="*/ 98 h 241"/>
                <a:gd name="T36" fmla="*/ 16 w 251"/>
                <a:gd name="T37" fmla="*/ 147 h 241"/>
                <a:gd name="T38" fmla="*/ 69 w 251"/>
                <a:gd name="T39" fmla="*/ 130 h 241"/>
                <a:gd name="T40" fmla="*/ 69 w 251"/>
                <a:gd name="T41" fmla="*/ 241 h 241"/>
                <a:gd name="T42" fmla="*/ 194 w 251"/>
                <a:gd name="T43" fmla="*/ 241 h 241"/>
                <a:gd name="T44" fmla="*/ 194 w 251"/>
                <a:gd name="T45" fmla="*/ 175 h 241"/>
                <a:gd name="T46" fmla="*/ 205 w 251"/>
                <a:gd name="T47" fmla="*/ 175 h 241"/>
                <a:gd name="T48" fmla="*/ 205 w 251"/>
                <a:gd name="T49" fmla="*/ 175 h 241"/>
                <a:gd name="T50" fmla="*/ 251 w 251"/>
                <a:gd name="T51" fmla="*/ 175 h 241"/>
                <a:gd name="T52" fmla="*/ 251 w 251"/>
                <a:gd name="T53" fmla="*/ 57 h 241"/>
                <a:gd name="T54" fmla="*/ 251 w 251"/>
                <a:gd name="T55" fmla="*/ 57 h 241"/>
                <a:gd name="T56" fmla="*/ 205 w 251"/>
                <a:gd name="T57" fmla="*/ 1 h 241"/>
                <a:gd name="T58" fmla="*/ 194 w 251"/>
                <a:gd name="T59" fmla="*/ 75 h 241"/>
                <a:gd name="T60" fmla="*/ 205 w 251"/>
                <a:gd name="T61" fmla="*/ 75 h 241"/>
                <a:gd name="T62" fmla="*/ 205 w 251"/>
                <a:gd name="T63" fmla="*/ 125 h 241"/>
                <a:gd name="T64" fmla="*/ 194 w 251"/>
                <a:gd name="T65" fmla="*/ 125 h 241"/>
                <a:gd name="T66" fmla="*/ 194 w 251"/>
                <a:gd name="T67" fmla="*/ 75 h 241"/>
                <a:gd name="T68" fmla="*/ 243 w 251"/>
                <a:gd name="T69" fmla="*/ 170 h 241"/>
                <a:gd name="T70" fmla="*/ 216 w 251"/>
                <a:gd name="T71" fmla="*/ 170 h 241"/>
                <a:gd name="T72" fmla="*/ 216 w 251"/>
                <a:gd name="T73" fmla="*/ 170 h 241"/>
                <a:gd name="T74" fmla="*/ 179 w 251"/>
                <a:gd name="T75" fmla="*/ 170 h 241"/>
                <a:gd name="T76" fmla="*/ 179 w 251"/>
                <a:gd name="T77" fmla="*/ 170 h 241"/>
                <a:gd name="T78" fmla="*/ 131 w 251"/>
                <a:gd name="T79" fmla="*/ 170 h 241"/>
                <a:gd name="T80" fmla="*/ 116 w 251"/>
                <a:gd name="T81" fmla="*/ 136 h 241"/>
                <a:gd name="T82" fmla="*/ 99 w 251"/>
                <a:gd name="T83" fmla="*/ 120 h 241"/>
                <a:gd name="T84" fmla="*/ 94 w 251"/>
                <a:gd name="T85" fmla="*/ 116 h 241"/>
                <a:gd name="T86" fmla="*/ 20 w 251"/>
                <a:gd name="T87" fmla="*/ 139 h 241"/>
                <a:gd name="T88" fmla="*/ 8 w 251"/>
                <a:gd name="T89" fmla="*/ 101 h 241"/>
                <a:gd name="T90" fmla="*/ 114 w 251"/>
                <a:gd name="T91" fmla="*/ 65 h 241"/>
                <a:gd name="T92" fmla="*/ 138 w 251"/>
                <a:gd name="T93" fmla="*/ 78 h 241"/>
                <a:gd name="T94" fmla="*/ 130 w 251"/>
                <a:gd name="T95" fmla="*/ 104 h 241"/>
                <a:gd name="T96" fmla="*/ 119 w 251"/>
                <a:gd name="T97" fmla="*/ 108 h 241"/>
                <a:gd name="T98" fmla="*/ 121 w 251"/>
                <a:gd name="T99" fmla="*/ 113 h 241"/>
                <a:gd name="T100" fmla="*/ 126 w 251"/>
                <a:gd name="T101" fmla="*/ 131 h 241"/>
                <a:gd name="T102" fmla="*/ 131 w 251"/>
                <a:gd name="T103" fmla="*/ 130 h 241"/>
                <a:gd name="T104" fmla="*/ 194 w 251"/>
                <a:gd name="T105" fmla="*/ 130 h 241"/>
                <a:gd name="T106" fmla="*/ 194 w 251"/>
                <a:gd name="T107" fmla="*/ 130 h 241"/>
                <a:gd name="T108" fmla="*/ 205 w 251"/>
                <a:gd name="T109" fmla="*/ 130 h 241"/>
                <a:gd name="T110" fmla="*/ 205 w 251"/>
                <a:gd name="T111" fmla="*/ 130 h 241"/>
                <a:gd name="T112" fmla="*/ 243 w 251"/>
                <a:gd name="T113" fmla="*/ 130 h 241"/>
                <a:gd name="T114" fmla="*/ 243 w 251"/>
                <a:gd name="T115" fmla="*/ 17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1" h="241">
                  <a:moveTo>
                    <a:pt x="205" y="1"/>
                  </a:moveTo>
                  <a:cubicBezTo>
                    <a:pt x="202" y="0"/>
                    <a:pt x="198" y="0"/>
                    <a:pt x="194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79" y="0"/>
                    <a:pt x="72" y="2"/>
                    <a:pt x="67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16" y="147"/>
                    <a:pt x="16" y="147"/>
                    <a:pt x="16" y="147"/>
                  </a:cubicBezTo>
                  <a:cubicBezTo>
                    <a:pt x="69" y="130"/>
                    <a:pt x="69" y="130"/>
                    <a:pt x="69" y="130"/>
                  </a:cubicBezTo>
                  <a:cubicBezTo>
                    <a:pt x="69" y="241"/>
                    <a:pt x="69" y="241"/>
                    <a:pt x="69" y="241"/>
                  </a:cubicBezTo>
                  <a:cubicBezTo>
                    <a:pt x="194" y="241"/>
                    <a:pt x="194" y="241"/>
                    <a:pt x="194" y="241"/>
                  </a:cubicBezTo>
                  <a:cubicBezTo>
                    <a:pt x="194" y="175"/>
                    <a:pt x="194" y="175"/>
                    <a:pt x="194" y="175"/>
                  </a:cubicBezTo>
                  <a:cubicBezTo>
                    <a:pt x="205" y="175"/>
                    <a:pt x="205" y="175"/>
                    <a:pt x="205" y="175"/>
                  </a:cubicBezTo>
                  <a:cubicBezTo>
                    <a:pt x="205" y="175"/>
                    <a:pt x="205" y="175"/>
                    <a:pt x="205" y="175"/>
                  </a:cubicBezTo>
                  <a:cubicBezTo>
                    <a:pt x="251" y="175"/>
                    <a:pt x="251" y="175"/>
                    <a:pt x="251" y="175"/>
                  </a:cubicBezTo>
                  <a:cubicBezTo>
                    <a:pt x="251" y="57"/>
                    <a:pt x="251" y="57"/>
                    <a:pt x="251" y="57"/>
                  </a:cubicBezTo>
                  <a:cubicBezTo>
                    <a:pt x="251" y="57"/>
                    <a:pt x="251" y="57"/>
                    <a:pt x="251" y="57"/>
                  </a:cubicBezTo>
                  <a:cubicBezTo>
                    <a:pt x="251" y="29"/>
                    <a:pt x="232" y="6"/>
                    <a:pt x="205" y="1"/>
                  </a:cubicBezTo>
                  <a:close/>
                  <a:moveTo>
                    <a:pt x="194" y="75"/>
                  </a:moveTo>
                  <a:cubicBezTo>
                    <a:pt x="198" y="70"/>
                    <a:pt x="202" y="70"/>
                    <a:pt x="205" y="75"/>
                  </a:cubicBezTo>
                  <a:cubicBezTo>
                    <a:pt x="205" y="92"/>
                    <a:pt x="205" y="108"/>
                    <a:pt x="205" y="125"/>
                  </a:cubicBezTo>
                  <a:cubicBezTo>
                    <a:pt x="194" y="125"/>
                    <a:pt x="194" y="125"/>
                    <a:pt x="194" y="125"/>
                  </a:cubicBezTo>
                  <a:lnTo>
                    <a:pt x="194" y="75"/>
                  </a:lnTo>
                  <a:close/>
                  <a:moveTo>
                    <a:pt x="243" y="170"/>
                  </a:moveTo>
                  <a:cubicBezTo>
                    <a:pt x="243" y="170"/>
                    <a:pt x="232" y="170"/>
                    <a:pt x="216" y="170"/>
                  </a:cubicBezTo>
                  <a:cubicBezTo>
                    <a:pt x="216" y="170"/>
                    <a:pt x="216" y="170"/>
                    <a:pt x="216" y="170"/>
                  </a:cubicBezTo>
                  <a:cubicBezTo>
                    <a:pt x="179" y="170"/>
                    <a:pt x="179" y="170"/>
                    <a:pt x="179" y="170"/>
                  </a:cubicBezTo>
                  <a:cubicBezTo>
                    <a:pt x="179" y="170"/>
                    <a:pt x="179" y="170"/>
                    <a:pt x="179" y="170"/>
                  </a:cubicBezTo>
                  <a:cubicBezTo>
                    <a:pt x="159" y="170"/>
                    <a:pt x="139" y="170"/>
                    <a:pt x="131" y="170"/>
                  </a:cubicBezTo>
                  <a:cubicBezTo>
                    <a:pt x="111" y="168"/>
                    <a:pt x="106" y="147"/>
                    <a:pt x="116" y="136"/>
                  </a:cubicBezTo>
                  <a:cubicBezTo>
                    <a:pt x="99" y="120"/>
                    <a:pt x="99" y="120"/>
                    <a:pt x="99" y="120"/>
                  </a:cubicBezTo>
                  <a:cubicBezTo>
                    <a:pt x="94" y="116"/>
                    <a:pt x="94" y="116"/>
                    <a:pt x="94" y="116"/>
                  </a:cubicBezTo>
                  <a:cubicBezTo>
                    <a:pt x="62" y="126"/>
                    <a:pt x="20" y="139"/>
                    <a:pt x="20" y="139"/>
                  </a:cubicBezTo>
                  <a:cubicBezTo>
                    <a:pt x="8" y="101"/>
                    <a:pt x="8" y="101"/>
                    <a:pt x="8" y="101"/>
                  </a:cubicBezTo>
                  <a:cubicBezTo>
                    <a:pt x="8" y="101"/>
                    <a:pt x="107" y="68"/>
                    <a:pt x="114" y="65"/>
                  </a:cubicBezTo>
                  <a:cubicBezTo>
                    <a:pt x="122" y="63"/>
                    <a:pt x="134" y="66"/>
                    <a:pt x="138" y="78"/>
                  </a:cubicBezTo>
                  <a:cubicBezTo>
                    <a:pt x="141" y="90"/>
                    <a:pt x="138" y="101"/>
                    <a:pt x="130" y="104"/>
                  </a:cubicBezTo>
                  <a:cubicBezTo>
                    <a:pt x="129" y="104"/>
                    <a:pt x="125" y="106"/>
                    <a:pt x="119" y="108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8" y="131"/>
                    <a:pt x="129" y="130"/>
                    <a:pt x="131" y="130"/>
                  </a:cubicBezTo>
                  <a:cubicBezTo>
                    <a:pt x="134" y="131"/>
                    <a:pt x="165" y="131"/>
                    <a:pt x="194" y="130"/>
                  </a:cubicBezTo>
                  <a:cubicBezTo>
                    <a:pt x="194" y="130"/>
                    <a:pt x="194" y="130"/>
                    <a:pt x="194" y="130"/>
                  </a:cubicBezTo>
                  <a:cubicBezTo>
                    <a:pt x="205" y="130"/>
                    <a:pt x="205" y="130"/>
                    <a:pt x="205" y="130"/>
                  </a:cubicBezTo>
                  <a:cubicBezTo>
                    <a:pt x="205" y="130"/>
                    <a:pt x="205" y="130"/>
                    <a:pt x="205" y="130"/>
                  </a:cubicBezTo>
                  <a:cubicBezTo>
                    <a:pt x="226" y="130"/>
                    <a:pt x="243" y="130"/>
                    <a:pt x="243" y="130"/>
                  </a:cubicBezTo>
                  <a:lnTo>
                    <a:pt x="243" y="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Rectangle 539"/>
            <p:cNvSpPr>
              <a:spLocks noChangeArrowheads="1"/>
            </p:cNvSpPr>
            <p:nvPr/>
          </p:nvSpPr>
          <p:spPr bwMode="auto">
            <a:xfrm>
              <a:off x="660530" y="1135316"/>
              <a:ext cx="832" cy="8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10908786" y="4677488"/>
            <a:ext cx="369987" cy="260593"/>
            <a:chOff x="4225312" y="824578"/>
            <a:chExt cx="883543" cy="622307"/>
          </a:xfrm>
        </p:grpSpPr>
        <p:sp>
          <p:nvSpPr>
            <p:cNvPr id="110" name="Freeform 348"/>
            <p:cNvSpPr>
              <a:spLocks/>
            </p:cNvSpPr>
            <p:nvPr/>
          </p:nvSpPr>
          <p:spPr bwMode="auto">
            <a:xfrm>
              <a:off x="4225312" y="826242"/>
              <a:ext cx="883543" cy="620643"/>
            </a:xfrm>
            <a:custGeom>
              <a:avLst/>
              <a:gdLst>
                <a:gd name="T0" fmla="*/ 764 w 1062"/>
                <a:gd name="T1" fmla="*/ 0 h 746"/>
                <a:gd name="T2" fmla="*/ 764 w 1062"/>
                <a:gd name="T3" fmla="*/ 206 h 746"/>
                <a:gd name="T4" fmla="*/ 484 w 1062"/>
                <a:gd name="T5" fmla="*/ 206 h 746"/>
                <a:gd name="T6" fmla="*/ 484 w 1062"/>
                <a:gd name="T7" fmla="*/ 444 h 746"/>
                <a:gd name="T8" fmla="*/ 218 w 1062"/>
                <a:gd name="T9" fmla="*/ 444 h 746"/>
                <a:gd name="T10" fmla="*/ 218 w 1062"/>
                <a:gd name="T11" fmla="*/ 682 h 746"/>
                <a:gd name="T12" fmla="*/ 0 w 1062"/>
                <a:gd name="T13" fmla="*/ 682 h 746"/>
                <a:gd name="T14" fmla="*/ 0 w 1062"/>
                <a:gd name="T15" fmla="*/ 746 h 746"/>
                <a:gd name="T16" fmla="*/ 282 w 1062"/>
                <a:gd name="T17" fmla="*/ 746 h 746"/>
                <a:gd name="T18" fmla="*/ 282 w 1062"/>
                <a:gd name="T19" fmla="*/ 508 h 746"/>
                <a:gd name="T20" fmla="*/ 548 w 1062"/>
                <a:gd name="T21" fmla="*/ 508 h 746"/>
                <a:gd name="T22" fmla="*/ 548 w 1062"/>
                <a:gd name="T23" fmla="*/ 270 h 746"/>
                <a:gd name="T24" fmla="*/ 828 w 1062"/>
                <a:gd name="T25" fmla="*/ 270 h 746"/>
                <a:gd name="T26" fmla="*/ 828 w 1062"/>
                <a:gd name="T27" fmla="*/ 64 h 746"/>
                <a:gd name="T28" fmla="*/ 1062 w 1062"/>
                <a:gd name="T29" fmla="*/ 64 h 746"/>
                <a:gd name="T30" fmla="*/ 1062 w 1062"/>
                <a:gd name="T31" fmla="*/ 0 h 746"/>
                <a:gd name="T32" fmla="*/ 764 w 1062"/>
                <a:gd name="T33" fmla="*/ 0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62" h="746">
                  <a:moveTo>
                    <a:pt x="764" y="0"/>
                  </a:moveTo>
                  <a:lnTo>
                    <a:pt x="764" y="206"/>
                  </a:lnTo>
                  <a:lnTo>
                    <a:pt x="484" y="206"/>
                  </a:lnTo>
                  <a:lnTo>
                    <a:pt x="484" y="444"/>
                  </a:lnTo>
                  <a:lnTo>
                    <a:pt x="218" y="444"/>
                  </a:lnTo>
                  <a:lnTo>
                    <a:pt x="218" y="682"/>
                  </a:lnTo>
                  <a:lnTo>
                    <a:pt x="0" y="682"/>
                  </a:lnTo>
                  <a:lnTo>
                    <a:pt x="0" y="746"/>
                  </a:lnTo>
                  <a:lnTo>
                    <a:pt x="282" y="746"/>
                  </a:lnTo>
                  <a:lnTo>
                    <a:pt x="282" y="508"/>
                  </a:lnTo>
                  <a:lnTo>
                    <a:pt x="548" y="508"/>
                  </a:lnTo>
                  <a:lnTo>
                    <a:pt x="548" y="270"/>
                  </a:lnTo>
                  <a:lnTo>
                    <a:pt x="828" y="270"/>
                  </a:lnTo>
                  <a:lnTo>
                    <a:pt x="828" y="64"/>
                  </a:lnTo>
                  <a:lnTo>
                    <a:pt x="1062" y="64"/>
                  </a:lnTo>
                  <a:lnTo>
                    <a:pt x="1062" y="0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49"/>
            <p:cNvSpPr>
              <a:spLocks/>
            </p:cNvSpPr>
            <p:nvPr/>
          </p:nvSpPr>
          <p:spPr bwMode="auto">
            <a:xfrm>
              <a:off x="4390040" y="862848"/>
              <a:ext cx="181368" cy="181368"/>
            </a:xfrm>
            <a:custGeom>
              <a:avLst/>
              <a:gdLst>
                <a:gd name="T0" fmla="*/ 16 w 109"/>
                <a:gd name="T1" fmla="*/ 109 h 109"/>
                <a:gd name="T2" fmla="*/ 94 w 109"/>
                <a:gd name="T3" fmla="*/ 109 h 109"/>
                <a:gd name="T4" fmla="*/ 109 w 109"/>
                <a:gd name="T5" fmla="*/ 94 h 109"/>
                <a:gd name="T6" fmla="*/ 94 w 109"/>
                <a:gd name="T7" fmla="*/ 78 h 109"/>
                <a:gd name="T8" fmla="*/ 31 w 109"/>
                <a:gd name="T9" fmla="*/ 78 h 109"/>
                <a:gd name="T10" fmla="*/ 31 w 109"/>
                <a:gd name="T11" fmla="*/ 16 h 109"/>
                <a:gd name="T12" fmla="*/ 16 w 109"/>
                <a:gd name="T13" fmla="*/ 0 h 109"/>
                <a:gd name="T14" fmla="*/ 0 w 109"/>
                <a:gd name="T15" fmla="*/ 16 h 109"/>
                <a:gd name="T16" fmla="*/ 0 w 109"/>
                <a:gd name="T17" fmla="*/ 94 h 109"/>
                <a:gd name="T18" fmla="*/ 16 w 109"/>
                <a:gd name="T1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109">
                  <a:moveTo>
                    <a:pt x="16" y="109"/>
                  </a:moveTo>
                  <a:cubicBezTo>
                    <a:pt x="94" y="109"/>
                    <a:pt x="94" y="109"/>
                    <a:pt x="94" y="109"/>
                  </a:cubicBezTo>
                  <a:cubicBezTo>
                    <a:pt x="103" y="109"/>
                    <a:pt x="109" y="102"/>
                    <a:pt x="109" y="94"/>
                  </a:cubicBezTo>
                  <a:cubicBezTo>
                    <a:pt x="109" y="85"/>
                    <a:pt x="103" y="78"/>
                    <a:pt x="94" y="78"/>
                  </a:cubicBezTo>
                  <a:cubicBezTo>
                    <a:pt x="60" y="78"/>
                    <a:pt x="31" y="78"/>
                    <a:pt x="31" y="78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7"/>
                    <a:pt x="24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49"/>
                    <a:pt x="0" y="94"/>
                    <a:pt x="0" y="94"/>
                  </a:cubicBezTo>
                  <a:cubicBezTo>
                    <a:pt x="0" y="102"/>
                    <a:pt x="7" y="109"/>
                    <a:pt x="16" y="1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50"/>
            <p:cNvSpPr>
              <a:spLocks/>
            </p:cNvSpPr>
            <p:nvPr/>
          </p:nvSpPr>
          <p:spPr bwMode="auto">
            <a:xfrm>
              <a:off x="4449941" y="824578"/>
              <a:ext cx="161400" cy="159737"/>
            </a:xfrm>
            <a:custGeom>
              <a:avLst/>
              <a:gdLst>
                <a:gd name="T0" fmla="*/ 91 w 97"/>
                <a:gd name="T1" fmla="*/ 27 h 96"/>
                <a:gd name="T2" fmla="*/ 91 w 97"/>
                <a:gd name="T3" fmla="*/ 6 h 96"/>
                <a:gd name="T4" fmla="*/ 69 w 97"/>
                <a:gd name="T5" fmla="*/ 6 h 96"/>
                <a:gd name="T6" fmla="*/ 0 w 97"/>
                <a:gd name="T7" fmla="*/ 74 h 96"/>
                <a:gd name="T8" fmla="*/ 22 w 97"/>
                <a:gd name="T9" fmla="*/ 96 h 96"/>
                <a:gd name="T10" fmla="*/ 91 w 97"/>
                <a:gd name="T11" fmla="*/ 2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96">
                  <a:moveTo>
                    <a:pt x="91" y="27"/>
                  </a:moveTo>
                  <a:cubicBezTo>
                    <a:pt x="97" y="21"/>
                    <a:pt x="97" y="12"/>
                    <a:pt x="91" y="6"/>
                  </a:cubicBezTo>
                  <a:cubicBezTo>
                    <a:pt x="85" y="0"/>
                    <a:pt x="75" y="0"/>
                    <a:pt x="69" y="6"/>
                  </a:cubicBezTo>
                  <a:cubicBezTo>
                    <a:pt x="50" y="24"/>
                    <a:pt x="13" y="61"/>
                    <a:pt x="0" y="74"/>
                  </a:cubicBezTo>
                  <a:cubicBezTo>
                    <a:pt x="22" y="96"/>
                    <a:pt x="22" y="96"/>
                    <a:pt x="22" y="96"/>
                  </a:cubicBezTo>
                  <a:cubicBezTo>
                    <a:pt x="32" y="86"/>
                    <a:pt x="74" y="44"/>
                    <a:pt x="91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32" name="直接连接符 31"/>
          <p:cNvCxnSpPr/>
          <p:nvPr/>
        </p:nvCxnSpPr>
        <p:spPr>
          <a:xfrm>
            <a:off x="6095998" y="0"/>
            <a:ext cx="0" cy="6858000"/>
          </a:xfrm>
          <a:prstGeom prst="line">
            <a:avLst/>
          </a:prstGeom>
          <a:noFill/>
          <a:ln w="3175"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8127997" y="0"/>
            <a:ext cx="0" cy="6858000"/>
          </a:xfrm>
          <a:prstGeom prst="line">
            <a:avLst/>
          </a:prstGeom>
          <a:noFill/>
          <a:ln w="3175"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10159996" y="0"/>
            <a:ext cx="0" cy="6858000"/>
          </a:xfrm>
          <a:prstGeom prst="line">
            <a:avLst/>
          </a:prstGeom>
          <a:noFill/>
          <a:ln w="3175"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6" name="直接连接符 115"/>
          <p:cNvCxnSpPr/>
          <p:nvPr/>
        </p:nvCxnSpPr>
        <p:spPr>
          <a:xfrm>
            <a:off x="4064257" y="0"/>
            <a:ext cx="0" cy="6858000"/>
          </a:xfrm>
          <a:prstGeom prst="line">
            <a:avLst/>
          </a:prstGeom>
          <a:noFill/>
          <a:ln w="3175"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7" name="直接连接符 116"/>
          <p:cNvCxnSpPr/>
          <p:nvPr/>
        </p:nvCxnSpPr>
        <p:spPr>
          <a:xfrm>
            <a:off x="2029370" y="0"/>
            <a:ext cx="0" cy="6858000"/>
          </a:xfrm>
          <a:prstGeom prst="line">
            <a:avLst/>
          </a:prstGeom>
          <a:noFill/>
          <a:ln w="3175"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3744068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"/>
                            </p:stCondLst>
                            <p:childTnLst>
                              <p:par>
                                <p:cTn id="4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5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6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50"/>
                            </p:stCondLst>
                            <p:childTnLst>
                              <p:par>
                                <p:cTn id="6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8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25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0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3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5" grpId="1"/>
      <p:bldP spid="37" grpId="0"/>
      <p:bldP spid="37" grpId="1"/>
      <p:bldP spid="39" grpId="0"/>
      <p:bldP spid="39" grpId="1"/>
      <p:bldP spid="41" grpId="0"/>
      <p:bldP spid="41" grpId="1"/>
      <p:bldP spid="43" grpId="0"/>
      <p:bldP spid="43" grpId="1"/>
      <p:bldP spid="62" grpId="0"/>
      <p:bldP spid="62" grpId="1"/>
      <p:bldP spid="36" grpId="0"/>
      <p:bldP spid="38" grpId="0"/>
      <p:bldP spid="40" grpId="0"/>
      <p:bldP spid="42" grpId="0"/>
      <p:bldP spid="44" grpId="0"/>
      <p:bldP spid="63" grpId="0"/>
      <p:bldP spid="67" grpId="0" animBg="1"/>
      <p:bldP spid="8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" t="31782" r="595" b="34674"/>
          <a:stretch/>
        </p:blipFill>
        <p:spPr>
          <a:xfrm>
            <a:off x="-1" y="0"/>
            <a:ext cx="12192001" cy="1052945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5930900" y="0"/>
            <a:ext cx="6261100" cy="105294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alpha val="0"/>
                </a:schemeClr>
              </a:gs>
            </a:gsLst>
            <a:lin ang="10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9" name="组合 288"/>
          <p:cNvGrpSpPr/>
          <p:nvPr/>
        </p:nvGrpSpPr>
        <p:grpSpPr>
          <a:xfrm>
            <a:off x="5673436" y="132870"/>
            <a:ext cx="6518564" cy="787203"/>
            <a:chOff x="5673436" y="132870"/>
            <a:chExt cx="6518564" cy="787203"/>
          </a:xfrm>
        </p:grpSpPr>
        <p:sp>
          <p:nvSpPr>
            <p:cNvPr id="6" name="矩形 5"/>
            <p:cNvSpPr/>
            <p:nvPr/>
          </p:nvSpPr>
          <p:spPr>
            <a:xfrm>
              <a:off x="5756564" y="132870"/>
              <a:ext cx="6435436" cy="7872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</a:rPr>
                <a:t>资产云管家便捷的操作和流程优化，帮助瑞慈有效的管理分散各地的医疗设备和医工人员，大大提升了工作效率 - </a:t>
              </a:r>
              <a:r>
                <a:rPr lang="zh-CN" altLang="en-US" sz="1600" b="1" dirty="0">
                  <a:solidFill>
                    <a:schemeClr val="bg1"/>
                  </a:solidFill>
                </a:rPr>
                <a:t>瑞慈集团</a:t>
              </a: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5673436" y="280988"/>
              <a:ext cx="0" cy="547687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7" name="矩形 26"/>
          <p:cNvSpPr/>
          <p:nvPr/>
        </p:nvSpPr>
        <p:spPr>
          <a:xfrm>
            <a:off x="-1" y="0"/>
            <a:ext cx="1378857" cy="6858000"/>
          </a:xfrm>
          <a:prstGeom prst="rect">
            <a:avLst/>
          </a:prstGeom>
          <a:solidFill>
            <a:srgbClr val="38343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5"/>
          <p:cNvSpPr>
            <a:spLocks noChangeAspect="1" noEditPoints="1"/>
          </p:cNvSpPr>
          <p:nvPr/>
        </p:nvSpPr>
        <p:spPr bwMode="auto">
          <a:xfrm>
            <a:off x="173219" y="223615"/>
            <a:ext cx="255406" cy="255406"/>
          </a:xfrm>
          <a:custGeom>
            <a:avLst/>
            <a:gdLst>
              <a:gd name="T0" fmla="*/ 3869 w 5760"/>
              <a:gd name="T1" fmla="*/ 1545 h 5760"/>
              <a:gd name="T2" fmla="*/ 2018 w 5760"/>
              <a:gd name="T3" fmla="*/ 2250 h 5760"/>
              <a:gd name="T4" fmla="*/ 2018 w 5760"/>
              <a:gd name="T5" fmla="*/ 2250 h 5760"/>
              <a:gd name="T6" fmla="*/ 1556 w 5760"/>
              <a:gd name="T7" fmla="*/ 3934 h 5760"/>
              <a:gd name="T8" fmla="*/ 1755 w 5760"/>
              <a:gd name="T9" fmla="*/ 4133 h 5760"/>
              <a:gd name="T10" fmla="*/ 3470 w 5760"/>
              <a:gd name="T11" fmla="*/ 3455 h 5760"/>
              <a:gd name="T12" fmla="*/ 3861 w 5760"/>
              <a:gd name="T13" fmla="*/ 3710 h 5760"/>
              <a:gd name="T14" fmla="*/ 3933 w 5760"/>
              <a:gd name="T15" fmla="*/ 3255 h 5760"/>
              <a:gd name="T16" fmla="*/ 3734 w 5760"/>
              <a:gd name="T17" fmla="*/ 4133 h 5760"/>
              <a:gd name="T18" fmla="*/ 3694 w 5760"/>
              <a:gd name="T19" fmla="*/ 2712 h 5760"/>
              <a:gd name="T20" fmla="*/ 3905 w 5760"/>
              <a:gd name="T21" fmla="*/ 2466 h 5760"/>
              <a:gd name="T22" fmla="*/ 3574 w 5760"/>
              <a:gd name="T23" fmla="*/ 2354 h 5760"/>
              <a:gd name="T24" fmla="*/ 3853 w 5760"/>
              <a:gd name="T25" fmla="*/ 1324 h 5760"/>
              <a:gd name="T26" fmla="*/ 3295 w 5760"/>
              <a:gd name="T27" fmla="*/ 2298 h 5760"/>
              <a:gd name="T28" fmla="*/ 2685 w 5760"/>
              <a:gd name="T29" fmla="*/ 2469 h 5760"/>
              <a:gd name="T30" fmla="*/ 2816 w 5760"/>
              <a:gd name="T31" fmla="*/ 1987 h 5760"/>
              <a:gd name="T32" fmla="*/ 2170 w 5760"/>
              <a:gd name="T33" fmla="*/ 2593 h 5760"/>
              <a:gd name="T34" fmla="*/ 2712 w 5760"/>
              <a:gd name="T35" fmla="*/ 1580 h 5760"/>
              <a:gd name="T36" fmla="*/ 1779 w 5760"/>
              <a:gd name="T37" fmla="*/ 2274 h 5760"/>
              <a:gd name="T38" fmla="*/ 1643 w 5760"/>
              <a:gd name="T39" fmla="*/ 1795 h 5760"/>
              <a:gd name="T40" fmla="*/ 1388 w 5760"/>
              <a:gd name="T41" fmla="*/ 2066 h 5760"/>
              <a:gd name="T42" fmla="*/ 2122 w 5760"/>
              <a:gd name="T43" fmla="*/ 2792 h 5760"/>
              <a:gd name="T44" fmla="*/ 2417 w 5760"/>
              <a:gd name="T45" fmla="*/ 2832 h 5760"/>
              <a:gd name="T46" fmla="*/ 1292 w 5760"/>
              <a:gd name="T47" fmla="*/ 3917 h 5760"/>
              <a:gd name="T48" fmla="*/ 2537 w 5760"/>
              <a:gd name="T49" fmla="*/ 3678 h 5760"/>
              <a:gd name="T50" fmla="*/ 3374 w 5760"/>
              <a:gd name="T51" fmla="*/ 2489 h 5760"/>
              <a:gd name="T52" fmla="*/ 2888 w 5760"/>
              <a:gd name="T53" fmla="*/ 3502 h 5760"/>
              <a:gd name="T54" fmla="*/ 4484 w 5760"/>
              <a:gd name="T55" fmla="*/ 3646 h 5760"/>
              <a:gd name="T56" fmla="*/ 5321 w 5760"/>
              <a:gd name="T57" fmla="*/ 3701 h 5760"/>
              <a:gd name="T58" fmla="*/ 5297 w 5760"/>
              <a:gd name="T59" fmla="*/ 3694 h 5760"/>
              <a:gd name="T60" fmla="*/ 5066 w 5760"/>
              <a:gd name="T61" fmla="*/ 2513 h 5760"/>
              <a:gd name="T62" fmla="*/ 5138 w 5760"/>
              <a:gd name="T63" fmla="*/ 3415 h 5760"/>
              <a:gd name="T64" fmla="*/ 2880 w 5760"/>
              <a:gd name="T65" fmla="*/ 5449 h 5760"/>
              <a:gd name="T66" fmla="*/ 2063 w 5760"/>
              <a:gd name="T67" fmla="*/ 5306 h 5760"/>
              <a:gd name="T68" fmla="*/ 2689 w 5760"/>
              <a:gd name="T69" fmla="*/ 5393 h 5760"/>
              <a:gd name="T70" fmla="*/ 3047 w 5760"/>
              <a:gd name="T71" fmla="*/ 4875 h 5760"/>
              <a:gd name="T72" fmla="*/ 1771 w 5760"/>
              <a:gd name="T73" fmla="*/ 5042 h 5760"/>
              <a:gd name="T74" fmla="*/ 440 w 5760"/>
              <a:gd name="T75" fmla="*/ 2067 h 5760"/>
              <a:gd name="T76" fmla="*/ 462 w 5760"/>
              <a:gd name="T77" fmla="*/ 2075 h 5760"/>
              <a:gd name="T78" fmla="*/ 694 w 5760"/>
              <a:gd name="T79" fmla="*/ 3247 h 5760"/>
              <a:gd name="T80" fmla="*/ 622 w 5760"/>
              <a:gd name="T81" fmla="*/ 2354 h 5760"/>
              <a:gd name="T82" fmla="*/ 2880 w 5760"/>
              <a:gd name="T83" fmla="*/ 311 h 5760"/>
              <a:gd name="T84" fmla="*/ 3696 w 5760"/>
              <a:gd name="T85" fmla="*/ 461 h 5760"/>
              <a:gd name="T86" fmla="*/ 3071 w 5760"/>
              <a:gd name="T87" fmla="*/ 367 h 5760"/>
              <a:gd name="T88" fmla="*/ 2712 w 5760"/>
              <a:gd name="T89" fmla="*/ 885 h 5760"/>
              <a:gd name="T90" fmla="*/ 3989 w 5760"/>
              <a:gd name="T91" fmla="*/ 726 h 5760"/>
              <a:gd name="T92" fmla="*/ 5321 w 5760"/>
              <a:gd name="T93" fmla="*/ 3701 h 5760"/>
              <a:gd name="T94" fmla="*/ 135 w 5760"/>
              <a:gd name="T95" fmla="*/ 2880 h 5760"/>
              <a:gd name="T96" fmla="*/ 5624 w 5760"/>
              <a:gd name="T97" fmla="*/ 2880 h 5760"/>
              <a:gd name="T98" fmla="*/ 2880 w 5760"/>
              <a:gd name="T99" fmla="*/ 5760 h 5760"/>
              <a:gd name="T100" fmla="*/ 2880 w 5760"/>
              <a:gd name="T101" fmla="*/ 0 h 5760"/>
              <a:gd name="T102" fmla="*/ 2880 w 5760"/>
              <a:gd name="T103" fmla="*/ 5760 h 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60" h="5760">
                <a:moveTo>
                  <a:pt x="3526" y="2130"/>
                </a:moveTo>
                <a:cubicBezTo>
                  <a:pt x="3526" y="1803"/>
                  <a:pt x="3748" y="1485"/>
                  <a:pt x="3869" y="1545"/>
                </a:cubicBezTo>
                <a:cubicBezTo>
                  <a:pt x="4006" y="1614"/>
                  <a:pt x="3766" y="1923"/>
                  <a:pt x="3526" y="2130"/>
                </a:cubicBezTo>
                <a:moveTo>
                  <a:pt x="2018" y="2250"/>
                </a:moveTo>
                <a:cubicBezTo>
                  <a:pt x="2018" y="1987"/>
                  <a:pt x="2278" y="1486"/>
                  <a:pt x="2437" y="1539"/>
                </a:cubicBezTo>
                <a:cubicBezTo>
                  <a:pt x="2625" y="1601"/>
                  <a:pt x="2282" y="2106"/>
                  <a:pt x="2018" y="2250"/>
                </a:cubicBezTo>
                <a:close/>
                <a:moveTo>
                  <a:pt x="1755" y="4133"/>
                </a:moveTo>
                <a:cubicBezTo>
                  <a:pt x="1635" y="4138"/>
                  <a:pt x="1556" y="4062"/>
                  <a:pt x="1556" y="3934"/>
                </a:cubicBezTo>
                <a:cubicBezTo>
                  <a:pt x="1556" y="3591"/>
                  <a:pt x="2031" y="3264"/>
                  <a:pt x="2390" y="3088"/>
                </a:cubicBezTo>
                <a:cubicBezTo>
                  <a:pt x="2327" y="3567"/>
                  <a:pt x="2165" y="4114"/>
                  <a:pt x="1755" y="4133"/>
                </a:cubicBezTo>
                <a:close/>
                <a:moveTo>
                  <a:pt x="3949" y="3016"/>
                </a:moveTo>
                <a:cubicBezTo>
                  <a:pt x="3678" y="3016"/>
                  <a:pt x="3470" y="3215"/>
                  <a:pt x="3470" y="3455"/>
                </a:cubicBezTo>
                <a:cubicBezTo>
                  <a:pt x="3470" y="3654"/>
                  <a:pt x="3590" y="3813"/>
                  <a:pt x="3750" y="3813"/>
                </a:cubicBezTo>
                <a:cubicBezTo>
                  <a:pt x="3806" y="3813"/>
                  <a:pt x="3861" y="3782"/>
                  <a:pt x="3861" y="3710"/>
                </a:cubicBezTo>
                <a:cubicBezTo>
                  <a:pt x="3861" y="3606"/>
                  <a:pt x="3724" y="3581"/>
                  <a:pt x="3734" y="3426"/>
                </a:cubicBezTo>
                <a:cubicBezTo>
                  <a:pt x="3741" y="3323"/>
                  <a:pt x="3837" y="3255"/>
                  <a:pt x="3933" y="3255"/>
                </a:cubicBezTo>
                <a:cubicBezTo>
                  <a:pt x="4124" y="3255"/>
                  <a:pt x="4214" y="3440"/>
                  <a:pt x="4214" y="3632"/>
                </a:cubicBezTo>
                <a:cubicBezTo>
                  <a:pt x="4206" y="3927"/>
                  <a:pt x="3989" y="4133"/>
                  <a:pt x="3734" y="4133"/>
                </a:cubicBezTo>
                <a:cubicBezTo>
                  <a:pt x="3398" y="4133"/>
                  <a:pt x="3183" y="3813"/>
                  <a:pt x="3183" y="3470"/>
                </a:cubicBezTo>
                <a:cubicBezTo>
                  <a:pt x="3183" y="2960"/>
                  <a:pt x="3518" y="2760"/>
                  <a:pt x="3694" y="2712"/>
                </a:cubicBezTo>
                <a:cubicBezTo>
                  <a:pt x="3696" y="2712"/>
                  <a:pt x="4153" y="2794"/>
                  <a:pt x="4138" y="2592"/>
                </a:cubicBezTo>
                <a:cubicBezTo>
                  <a:pt x="4132" y="2504"/>
                  <a:pt x="4000" y="2470"/>
                  <a:pt x="3905" y="2466"/>
                </a:cubicBezTo>
                <a:cubicBezTo>
                  <a:pt x="3799" y="2462"/>
                  <a:pt x="3692" y="2500"/>
                  <a:pt x="3692" y="2500"/>
                </a:cubicBezTo>
                <a:cubicBezTo>
                  <a:pt x="3636" y="2472"/>
                  <a:pt x="3598" y="2417"/>
                  <a:pt x="3574" y="2354"/>
                </a:cubicBezTo>
                <a:cubicBezTo>
                  <a:pt x="3901" y="2106"/>
                  <a:pt x="4133" y="1867"/>
                  <a:pt x="4133" y="1596"/>
                </a:cubicBezTo>
                <a:cubicBezTo>
                  <a:pt x="4133" y="1452"/>
                  <a:pt x="4037" y="1324"/>
                  <a:pt x="3853" y="1324"/>
                </a:cubicBezTo>
                <a:cubicBezTo>
                  <a:pt x="3526" y="1324"/>
                  <a:pt x="3279" y="1739"/>
                  <a:pt x="3279" y="2114"/>
                </a:cubicBezTo>
                <a:cubicBezTo>
                  <a:pt x="3279" y="2178"/>
                  <a:pt x="3279" y="2242"/>
                  <a:pt x="3295" y="2298"/>
                </a:cubicBezTo>
                <a:cubicBezTo>
                  <a:pt x="3087" y="2449"/>
                  <a:pt x="2933" y="2543"/>
                  <a:pt x="2654" y="2711"/>
                </a:cubicBezTo>
                <a:cubicBezTo>
                  <a:pt x="2654" y="2676"/>
                  <a:pt x="2661" y="2586"/>
                  <a:pt x="2685" y="2469"/>
                </a:cubicBezTo>
                <a:cubicBezTo>
                  <a:pt x="2780" y="2365"/>
                  <a:pt x="2912" y="2210"/>
                  <a:pt x="2912" y="2090"/>
                </a:cubicBezTo>
                <a:cubicBezTo>
                  <a:pt x="2912" y="2034"/>
                  <a:pt x="2880" y="1987"/>
                  <a:pt x="2816" y="1987"/>
                </a:cubicBezTo>
                <a:cubicBezTo>
                  <a:pt x="2657" y="1987"/>
                  <a:pt x="2537" y="2226"/>
                  <a:pt x="2505" y="2393"/>
                </a:cubicBezTo>
                <a:cubicBezTo>
                  <a:pt x="2433" y="2481"/>
                  <a:pt x="2290" y="2593"/>
                  <a:pt x="2170" y="2593"/>
                </a:cubicBezTo>
                <a:cubicBezTo>
                  <a:pt x="2074" y="2593"/>
                  <a:pt x="2042" y="2505"/>
                  <a:pt x="2034" y="2473"/>
                </a:cubicBezTo>
                <a:cubicBezTo>
                  <a:pt x="2338" y="2369"/>
                  <a:pt x="2712" y="1955"/>
                  <a:pt x="2712" y="1580"/>
                </a:cubicBezTo>
                <a:cubicBezTo>
                  <a:pt x="2712" y="1500"/>
                  <a:pt x="2681" y="1324"/>
                  <a:pt x="2441" y="1324"/>
                </a:cubicBezTo>
                <a:cubicBezTo>
                  <a:pt x="2082" y="1324"/>
                  <a:pt x="1779" y="1859"/>
                  <a:pt x="1779" y="2274"/>
                </a:cubicBezTo>
                <a:cubicBezTo>
                  <a:pt x="1651" y="2274"/>
                  <a:pt x="1604" y="2138"/>
                  <a:pt x="1604" y="2034"/>
                </a:cubicBezTo>
                <a:cubicBezTo>
                  <a:pt x="1604" y="1931"/>
                  <a:pt x="1643" y="1827"/>
                  <a:pt x="1643" y="1795"/>
                </a:cubicBezTo>
                <a:cubicBezTo>
                  <a:pt x="1643" y="1763"/>
                  <a:pt x="1627" y="1723"/>
                  <a:pt x="1580" y="1723"/>
                </a:cubicBezTo>
                <a:cubicBezTo>
                  <a:pt x="1460" y="1723"/>
                  <a:pt x="1388" y="1883"/>
                  <a:pt x="1388" y="2066"/>
                </a:cubicBezTo>
                <a:cubicBezTo>
                  <a:pt x="1396" y="2322"/>
                  <a:pt x="1564" y="2481"/>
                  <a:pt x="1787" y="2497"/>
                </a:cubicBezTo>
                <a:cubicBezTo>
                  <a:pt x="1819" y="2649"/>
                  <a:pt x="1955" y="2792"/>
                  <a:pt x="2122" y="2792"/>
                </a:cubicBezTo>
                <a:cubicBezTo>
                  <a:pt x="2226" y="2792"/>
                  <a:pt x="2353" y="2760"/>
                  <a:pt x="2441" y="2681"/>
                </a:cubicBezTo>
                <a:cubicBezTo>
                  <a:pt x="2433" y="2737"/>
                  <a:pt x="2425" y="2784"/>
                  <a:pt x="2417" y="2832"/>
                </a:cubicBezTo>
                <a:cubicBezTo>
                  <a:pt x="2066" y="3016"/>
                  <a:pt x="1811" y="3143"/>
                  <a:pt x="1580" y="3351"/>
                </a:cubicBezTo>
                <a:cubicBezTo>
                  <a:pt x="1396" y="3518"/>
                  <a:pt x="1292" y="3742"/>
                  <a:pt x="1292" y="3917"/>
                </a:cubicBezTo>
                <a:cubicBezTo>
                  <a:pt x="1292" y="4157"/>
                  <a:pt x="1444" y="4380"/>
                  <a:pt x="1755" y="4380"/>
                </a:cubicBezTo>
                <a:cubicBezTo>
                  <a:pt x="2122" y="4380"/>
                  <a:pt x="2401" y="4085"/>
                  <a:pt x="2537" y="3678"/>
                </a:cubicBezTo>
                <a:cubicBezTo>
                  <a:pt x="2601" y="3486"/>
                  <a:pt x="2626" y="3208"/>
                  <a:pt x="2642" y="2952"/>
                </a:cubicBezTo>
                <a:cubicBezTo>
                  <a:pt x="3009" y="2745"/>
                  <a:pt x="3183" y="2625"/>
                  <a:pt x="3374" y="2489"/>
                </a:cubicBezTo>
                <a:cubicBezTo>
                  <a:pt x="3398" y="2529"/>
                  <a:pt x="3423" y="2561"/>
                  <a:pt x="3454" y="2585"/>
                </a:cubicBezTo>
                <a:cubicBezTo>
                  <a:pt x="3287" y="2673"/>
                  <a:pt x="2888" y="2920"/>
                  <a:pt x="2888" y="3502"/>
                </a:cubicBezTo>
                <a:cubicBezTo>
                  <a:pt x="2888" y="3917"/>
                  <a:pt x="3167" y="4380"/>
                  <a:pt x="3718" y="4380"/>
                </a:cubicBezTo>
                <a:cubicBezTo>
                  <a:pt x="4172" y="4380"/>
                  <a:pt x="4484" y="4005"/>
                  <a:pt x="4484" y="3646"/>
                </a:cubicBezTo>
                <a:cubicBezTo>
                  <a:pt x="4484" y="3319"/>
                  <a:pt x="4300" y="3016"/>
                  <a:pt x="3949" y="3016"/>
                </a:cubicBezTo>
                <a:close/>
                <a:moveTo>
                  <a:pt x="5321" y="3701"/>
                </a:moveTo>
                <a:cubicBezTo>
                  <a:pt x="5319" y="3703"/>
                  <a:pt x="5315" y="3707"/>
                  <a:pt x="5306" y="3704"/>
                </a:cubicBezTo>
                <a:cubicBezTo>
                  <a:pt x="5299" y="3702"/>
                  <a:pt x="5297" y="3698"/>
                  <a:pt x="5297" y="3694"/>
                </a:cubicBezTo>
                <a:cubicBezTo>
                  <a:pt x="5298" y="3689"/>
                  <a:pt x="5394" y="3405"/>
                  <a:pt x="5393" y="3080"/>
                </a:cubicBezTo>
                <a:cubicBezTo>
                  <a:pt x="5392" y="2728"/>
                  <a:pt x="5249" y="2513"/>
                  <a:pt x="5066" y="2513"/>
                </a:cubicBezTo>
                <a:cubicBezTo>
                  <a:pt x="4954" y="2513"/>
                  <a:pt x="4874" y="2593"/>
                  <a:pt x="4874" y="2712"/>
                </a:cubicBezTo>
                <a:cubicBezTo>
                  <a:pt x="4874" y="2928"/>
                  <a:pt x="5138" y="2944"/>
                  <a:pt x="5138" y="3415"/>
                </a:cubicBezTo>
                <a:cubicBezTo>
                  <a:pt x="5138" y="3606"/>
                  <a:pt x="5098" y="3789"/>
                  <a:pt x="5034" y="3989"/>
                </a:cubicBezTo>
                <a:cubicBezTo>
                  <a:pt x="4739" y="4986"/>
                  <a:pt x="3797" y="5449"/>
                  <a:pt x="2880" y="5449"/>
                </a:cubicBezTo>
                <a:cubicBezTo>
                  <a:pt x="2457" y="5449"/>
                  <a:pt x="2157" y="5362"/>
                  <a:pt x="2067" y="5322"/>
                </a:cubicBezTo>
                <a:cubicBezTo>
                  <a:pt x="2063" y="5320"/>
                  <a:pt x="2061" y="5313"/>
                  <a:pt x="2063" y="5306"/>
                </a:cubicBezTo>
                <a:cubicBezTo>
                  <a:pt x="2065" y="5300"/>
                  <a:pt x="2072" y="5296"/>
                  <a:pt x="2075" y="5298"/>
                </a:cubicBezTo>
                <a:cubicBezTo>
                  <a:pt x="2111" y="5312"/>
                  <a:pt x="2369" y="5393"/>
                  <a:pt x="2689" y="5393"/>
                </a:cubicBezTo>
                <a:cubicBezTo>
                  <a:pt x="3040" y="5393"/>
                  <a:pt x="3247" y="5250"/>
                  <a:pt x="3247" y="5074"/>
                </a:cubicBezTo>
                <a:cubicBezTo>
                  <a:pt x="3247" y="4962"/>
                  <a:pt x="3159" y="4875"/>
                  <a:pt x="3047" y="4875"/>
                </a:cubicBezTo>
                <a:cubicBezTo>
                  <a:pt x="2832" y="4875"/>
                  <a:pt x="2816" y="5146"/>
                  <a:pt x="2353" y="5146"/>
                </a:cubicBezTo>
                <a:cubicBezTo>
                  <a:pt x="2154" y="5146"/>
                  <a:pt x="1979" y="5106"/>
                  <a:pt x="1771" y="5042"/>
                </a:cubicBezTo>
                <a:cubicBezTo>
                  <a:pt x="782" y="4739"/>
                  <a:pt x="310" y="3805"/>
                  <a:pt x="311" y="2880"/>
                </a:cubicBezTo>
                <a:cubicBezTo>
                  <a:pt x="311" y="2429"/>
                  <a:pt x="438" y="2070"/>
                  <a:pt x="440" y="2067"/>
                </a:cubicBezTo>
                <a:cubicBezTo>
                  <a:pt x="441" y="2065"/>
                  <a:pt x="447" y="2062"/>
                  <a:pt x="454" y="2065"/>
                </a:cubicBezTo>
                <a:cubicBezTo>
                  <a:pt x="461" y="2067"/>
                  <a:pt x="463" y="2073"/>
                  <a:pt x="462" y="2075"/>
                </a:cubicBezTo>
                <a:cubicBezTo>
                  <a:pt x="451" y="2112"/>
                  <a:pt x="367" y="2370"/>
                  <a:pt x="367" y="2688"/>
                </a:cubicBezTo>
                <a:cubicBezTo>
                  <a:pt x="367" y="3040"/>
                  <a:pt x="511" y="3247"/>
                  <a:pt x="694" y="3247"/>
                </a:cubicBezTo>
                <a:cubicBezTo>
                  <a:pt x="798" y="3247"/>
                  <a:pt x="885" y="3167"/>
                  <a:pt x="885" y="3056"/>
                </a:cubicBezTo>
                <a:cubicBezTo>
                  <a:pt x="885" y="2840"/>
                  <a:pt x="622" y="2816"/>
                  <a:pt x="622" y="2354"/>
                </a:cubicBezTo>
                <a:cubicBezTo>
                  <a:pt x="622" y="2154"/>
                  <a:pt x="662" y="1978"/>
                  <a:pt x="726" y="1771"/>
                </a:cubicBezTo>
                <a:cubicBezTo>
                  <a:pt x="1029" y="782"/>
                  <a:pt x="1963" y="318"/>
                  <a:pt x="2880" y="311"/>
                </a:cubicBezTo>
                <a:cubicBezTo>
                  <a:pt x="3306" y="308"/>
                  <a:pt x="3680" y="435"/>
                  <a:pt x="3694" y="447"/>
                </a:cubicBezTo>
                <a:cubicBezTo>
                  <a:pt x="3696" y="449"/>
                  <a:pt x="3699" y="455"/>
                  <a:pt x="3696" y="461"/>
                </a:cubicBezTo>
                <a:cubicBezTo>
                  <a:pt x="3693" y="468"/>
                  <a:pt x="3688" y="469"/>
                  <a:pt x="3686" y="469"/>
                </a:cubicBezTo>
                <a:cubicBezTo>
                  <a:pt x="3681" y="468"/>
                  <a:pt x="3439" y="367"/>
                  <a:pt x="3071" y="367"/>
                </a:cubicBezTo>
                <a:cubicBezTo>
                  <a:pt x="2728" y="367"/>
                  <a:pt x="2513" y="510"/>
                  <a:pt x="2513" y="694"/>
                </a:cubicBezTo>
                <a:cubicBezTo>
                  <a:pt x="2513" y="798"/>
                  <a:pt x="2593" y="885"/>
                  <a:pt x="2712" y="885"/>
                </a:cubicBezTo>
                <a:cubicBezTo>
                  <a:pt x="2928" y="885"/>
                  <a:pt x="2944" y="622"/>
                  <a:pt x="3406" y="622"/>
                </a:cubicBezTo>
                <a:cubicBezTo>
                  <a:pt x="3606" y="622"/>
                  <a:pt x="3781" y="662"/>
                  <a:pt x="3989" y="726"/>
                </a:cubicBezTo>
                <a:cubicBezTo>
                  <a:pt x="4986" y="1029"/>
                  <a:pt x="5440" y="1971"/>
                  <a:pt x="5449" y="2880"/>
                </a:cubicBezTo>
                <a:cubicBezTo>
                  <a:pt x="5453" y="3346"/>
                  <a:pt x="5322" y="3699"/>
                  <a:pt x="5321" y="3701"/>
                </a:cubicBezTo>
                <a:close/>
                <a:moveTo>
                  <a:pt x="2880" y="136"/>
                </a:moveTo>
                <a:cubicBezTo>
                  <a:pt x="1364" y="136"/>
                  <a:pt x="135" y="1364"/>
                  <a:pt x="135" y="2880"/>
                </a:cubicBezTo>
                <a:cubicBezTo>
                  <a:pt x="135" y="4396"/>
                  <a:pt x="1364" y="5624"/>
                  <a:pt x="2880" y="5624"/>
                </a:cubicBezTo>
                <a:cubicBezTo>
                  <a:pt x="4396" y="5624"/>
                  <a:pt x="5624" y="4396"/>
                  <a:pt x="5624" y="2880"/>
                </a:cubicBezTo>
                <a:cubicBezTo>
                  <a:pt x="5624" y="1372"/>
                  <a:pt x="4396" y="136"/>
                  <a:pt x="2880" y="136"/>
                </a:cubicBezTo>
                <a:close/>
                <a:moveTo>
                  <a:pt x="2880" y="5760"/>
                </a:moveTo>
                <a:cubicBezTo>
                  <a:pt x="1292" y="5760"/>
                  <a:pt x="0" y="4476"/>
                  <a:pt x="0" y="2880"/>
                </a:cubicBezTo>
                <a:cubicBezTo>
                  <a:pt x="0" y="1292"/>
                  <a:pt x="1292" y="0"/>
                  <a:pt x="2880" y="0"/>
                </a:cubicBezTo>
                <a:cubicBezTo>
                  <a:pt x="4467" y="0"/>
                  <a:pt x="5760" y="1292"/>
                  <a:pt x="5760" y="2880"/>
                </a:cubicBezTo>
                <a:cubicBezTo>
                  <a:pt x="5760" y="4476"/>
                  <a:pt x="4467" y="5760"/>
                  <a:pt x="2880" y="57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文本框 28"/>
          <p:cNvSpPr txBox="1"/>
          <p:nvPr/>
        </p:nvSpPr>
        <p:spPr>
          <a:xfrm>
            <a:off x="511578" y="216350"/>
            <a:ext cx="4360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APM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609087" y="653975"/>
            <a:ext cx="160679" cy="104776"/>
            <a:chOff x="2005013" y="1252538"/>
            <a:chExt cx="161925" cy="104776"/>
          </a:xfrm>
        </p:grpSpPr>
        <p:cxnSp>
          <p:nvCxnSpPr>
            <p:cNvPr id="31" name="直接连接符 30"/>
            <p:cNvCxnSpPr/>
            <p:nvPr/>
          </p:nvCxnSpPr>
          <p:spPr>
            <a:xfrm>
              <a:off x="2005013" y="1252538"/>
              <a:ext cx="161925" cy="0"/>
            </a:xfrm>
            <a:prstGeom prst="line">
              <a:avLst/>
            </a:prstGeom>
            <a:noFill/>
            <a:ln w="19050" cap="rnd">
              <a:solidFill>
                <a:srgbClr val="BABAB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2005013" y="1304926"/>
              <a:ext cx="161925" cy="0"/>
            </a:xfrm>
            <a:prstGeom prst="line">
              <a:avLst/>
            </a:prstGeom>
            <a:noFill/>
            <a:ln w="19050" cap="rnd">
              <a:solidFill>
                <a:srgbClr val="BABAB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2005013" y="1357314"/>
              <a:ext cx="161925" cy="0"/>
            </a:xfrm>
            <a:prstGeom prst="line">
              <a:avLst/>
            </a:prstGeom>
            <a:noFill/>
            <a:ln w="19050" cap="rnd">
              <a:solidFill>
                <a:srgbClr val="BABABA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88" name="组合 287"/>
          <p:cNvGrpSpPr/>
          <p:nvPr/>
        </p:nvGrpSpPr>
        <p:grpSpPr>
          <a:xfrm>
            <a:off x="484243" y="1055908"/>
            <a:ext cx="410369" cy="562597"/>
            <a:chOff x="484243" y="1055908"/>
            <a:chExt cx="410369" cy="562597"/>
          </a:xfrm>
        </p:grpSpPr>
        <p:grpSp>
          <p:nvGrpSpPr>
            <p:cNvPr id="71" name="组合 70"/>
            <p:cNvGrpSpPr/>
            <p:nvPr/>
          </p:nvGrpSpPr>
          <p:grpSpPr>
            <a:xfrm>
              <a:off x="508903" y="1055908"/>
              <a:ext cx="361048" cy="361046"/>
              <a:chOff x="508902" y="1033048"/>
              <a:chExt cx="361048" cy="361046"/>
            </a:xfrm>
          </p:grpSpPr>
          <p:grpSp>
            <p:nvGrpSpPr>
              <p:cNvPr id="65" name="组合 64"/>
              <p:cNvGrpSpPr/>
              <p:nvPr/>
            </p:nvGrpSpPr>
            <p:grpSpPr>
              <a:xfrm>
                <a:off x="603047" y="1121120"/>
                <a:ext cx="169298" cy="179147"/>
                <a:chOff x="603047" y="1121120"/>
                <a:chExt cx="169298" cy="179147"/>
              </a:xfrm>
            </p:grpSpPr>
            <p:sp>
              <p:nvSpPr>
                <p:cNvPr id="38" name="任意多边形 37"/>
                <p:cNvSpPr/>
                <p:nvPr/>
              </p:nvSpPr>
              <p:spPr>
                <a:xfrm>
                  <a:off x="603047" y="1199057"/>
                  <a:ext cx="169298" cy="101210"/>
                </a:xfrm>
                <a:custGeom>
                  <a:avLst/>
                  <a:gdLst>
                    <a:gd name="connsiteX0" fmla="*/ 100013 w 523875"/>
                    <a:gd name="connsiteY0" fmla="*/ 2381 h 371475"/>
                    <a:gd name="connsiteX1" fmla="*/ 0 w 523875"/>
                    <a:gd name="connsiteY1" fmla="*/ 371475 h 371475"/>
                    <a:gd name="connsiteX2" fmla="*/ 523875 w 523875"/>
                    <a:gd name="connsiteY2" fmla="*/ 371475 h 371475"/>
                    <a:gd name="connsiteX3" fmla="*/ 426244 w 523875"/>
                    <a:gd name="connsiteY3" fmla="*/ 0 h 371475"/>
                    <a:gd name="connsiteX4" fmla="*/ 100013 w 523875"/>
                    <a:gd name="connsiteY4" fmla="*/ 2381 h 371475"/>
                    <a:gd name="connsiteX0" fmla="*/ 103642 w 527504"/>
                    <a:gd name="connsiteY0" fmla="*/ 2381 h 371475"/>
                    <a:gd name="connsiteX1" fmla="*/ 3629 w 527504"/>
                    <a:gd name="connsiteY1" fmla="*/ 371475 h 371475"/>
                    <a:gd name="connsiteX2" fmla="*/ 527504 w 527504"/>
                    <a:gd name="connsiteY2" fmla="*/ 371475 h 371475"/>
                    <a:gd name="connsiteX3" fmla="*/ 429873 w 527504"/>
                    <a:gd name="connsiteY3" fmla="*/ 0 h 371475"/>
                    <a:gd name="connsiteX4" fmla="*/ 103642 w 527504"/>
                    <a:gd name="connsiteY4" fmla="*/ 2381 h 371475"/>
                    <a:gd name="connsiteX0" fmla="*/ 145390 w 569252"/>
                    <a:gd name="connsiteY0" fmla="*/ 2381 h 371475"/>
                    <a:gd name="connsiteX1" fmla="*/ 45377 w 569252"/>
                    <a:gd name="connsiteY1" fmla="*/ 371475 h 371475"/>
                    <a:gd name="connsiteX2" fmla="*/ 569252 w 569252"/>
                    <a:gd name="connsiteY2" fmla="*/ 371475 h 371475"/>
                    <a:gd name="connsiteX3" fmla="*/ 471621 w 569252"/>
                    <a:gd name="connsiteY3" fmla="*/ 0 h 371475"/>
                    <a:gd name="connsiteX4" fmla="*/ 145390 w 569252"/>
                    <a:gd name="connsiteY4" fmla="*/ 2381 h 371475"/>
                    <a:gd name="connsiteX0" fmla="*/ 145390 w 569252"/>
                    <a:gd name="connsiteY0" fmla="*/ 2381 h 371475"/>
                    <a:gd name="connsiteX1" fmla="*/ 45377 w 569252"/>
                    <a:gd name="connsiteY1" fmla="*/ 371475 h 371475"/>
                    <a:gd name="connsiteX2" fmla="*/ 569252 w 569252"/>
                    <a:gd name="connsiteY2" fmla="*/ 371475 h 371475"/>
                    <a:gd name="connsiteX3" fmla="*/ 471621 w 569252"/>
                    <a:gd name="connsiteY3" fmla="*/ 0 h 371475"/>
                    <a:gd name="connsiteX4" fmla="*/ 145390 w 569252"/>
                    <a:gd name="connsiteY4" fmla="*/ 2381 h 371475"/>
                    <a:gd name="connsiteX0" fmla="*/ 145390 w 621378"/>
                    <a:gd name="connsiteY0" fmla="*/ 2381 h 371475"/>
                    <a:gd name="connsiteX1" fmla="*/ 45377 w 621378"/>
                    <a:gd name="connsiteY1" fmla="*/ 371475 h 371475"/>
                    <a:gd name="connsiteX2" fmla="*/ 569252 w 621378"/>
                    <a:gd name="connsiteY2" fmla="*/ 371475 h 371475"/>
                    <a:gd name="connsiteX3" fmla="*/ 471621 w 621378"/>
                    <a:gd name="connsiteY3" fmla="*/ 0 h 371475"/>
                    <a:gd name="connsiteX4" fmla="*/ 145390 w 621378"/>
                    <a:gd name="connsiteY4" fmla="*/ 2381 h 371475"/>
                    <a:gd name="connsiteX0" fmla="*/ 145390 w 621378"/>
                    <a:gd name="connsiteY0" fmla="*/ 2381 h 371475"/>
                    <a:gd name="connsiteX1" fmla="*/ 45377 w 621378"/>
                    <a:gd name="connsiteY1" fmla="*/ 371475 h 371475"/>
                    <a:gd name="connsiteX2" fmla="*/ 569252 w 621378"/>
                    <a:gd name="connsiteY2" fmla="*/ 371475 h 371475"/>
                    <a:gd name="connsiteX3" fmla="*/ 471621 w 621378"/>
                    <a:gd name="connsiteY3" fmla="*/ 0 h 371475"/>
                    <a:gd name="connsiteX4" fmla="*/ 145390 w 621378"/>
                    <a:gd name="connsiteY4" fmla="*/ 2381 h 371475"/>
                    <a:gd name="connsiteX0" fmla="*/ 145390 w 621378"/>
                    <a:gd name="connsiteY0" fmla="*/ 2381 h 371475"/>
                    <a:gd name="connsiteX1" fmla="*/ 45377 w 621378"/>
                    <a:gd name="connsiteY1" fmla="*/ 371475 h 371475"/>
                    <a:gd name="connsiteX2" fmla="*/ 569252 w 621378"/>
                    <a:gd name="connsiteY2" fmla="*/ 371475 h 371475"/>
                    <a:gd name="connsiteX3" fmla="*/ 471621 w 621378"/>
                    <a:gd name="connsiteY3" fmla="*/ 0 h 371475"/>
                    <a:gd name="connsiteX4" fmla="*/ 145390 w 621378"/>
                    <a:gd name="connsiteY4" fmla="*/ 2381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1378" h="371475">
                      <a:moveTo>
                        <a:pt x="145390" y="2381"/>
                      </a:moveTo>
                      <a:cubicBezTo>
                        <a:pt x="-30823" y="80169"/>
                        <a:pt x="-23679" y="296069"/>
                        <a:pt x="45377" y="371475"/>
                      </a:cubicBezTo>
                      <a:lnTo>
                        <a:pt x="569252" y="371475"/>
                      </a:lnTo>
                      <a:cubicBezTo>
                        <a:pt x="677201" y="269081"/>
                        <a:pt x="604178" y="21431"/>
                        <a:pt x="471621" y="0"/>
                      </a:cubicBezTo>
                      <a:cubicBezTo>
                        <a:pt x="396214" y="100806"/>
                        <a:pt x="216034" y="96837"/>
                        <a:pt x="145390" y="2381"/>
                      </a:cubicBezTo>
                      <a:close/>
                    </a:path>
                  </a:pathLst>
                </a:custGeom>
                <a:solidFill>
                  <a:srgbClr val="7AA1D5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椭圆 34"/>
                <p:cNvSpPr/>
                <p:nvPr/>
              </p:nvSpPr>
              <p:spPr>
                <a:xfrm>
                  <a:off x="643200" y="1121120"/>
                  <a:ext cx="88992" cy="88991"/>
                </a:xfrm>
                <a:prstGeom prst="ellipse">
                  <a:avLst/>
                </a:prstGeom>
                <a:solidFill>
                  <a:srgbClr val="7AA1D5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0" name="椭圆 39"/>
              <p:cNvSpPr/>
              <p:nvPr/>
            </p:nvSpPr>
            <p:spPr>
              <a:xfrm>
                <a:off x="508902" y="1033048"/>
                <a:ext cx="361048" cy="361046"/>
              </a:xfrm>
              <a:prstGeom prst="ellipse">
                <a:avLst/>
              </a:prstGeom>
              <a:noFill/>
              <a:ln w="3175">
                <a:solidFill>
                  <a:srgbClr val="7AA1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8" name="文本框 67"/>
            <p:cNvSpPr txBox="1"/>
            <p:nvPr/>
          </p:nvSpPr>
          <p:spPr>
            <a:xfrm>
              <a:off x="484243" y="1495394"/>
              <a:ext cx="410369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zh-CN" altLang="en-US" sz="800" dirty="0">
                  <a:solidFill>
                    <a:srgbClr val="7AA1D5"/>
                  </a:solidFill>
                </a:rPr>
                <a:t>我的主页</a:t>
              </a:r>
            </a:p>
          </p:txBody>
        </p:sp>
      </p:grpSp>
      <p:grpSp>
        <p:nvGrpSpPr>
          <p:cNvPr id="150" name="组合 149"/>
          <p:cNvGrpSpPr/>
          <p:nvPr/>
        </p:nvGrpSpPr>
        <p:grpSpPr>
          <a:xfrm>
            <a:off x="484242" y="1929779"/>
            <a:ext cx="410370" cy="537800"/>
            <a:chOff x="1095064" y="1033048"/>
            <a:chExt cx="410370" cy="537800"/>
          </a:xfrm>
        </p:grpSpPr>
        <p:grpSp>
          <p:nvGrpSpPr>
            <p:cNvPr id="60" name="组合 59"/>
            <p:cNvGrpSpPr/>
            <p:nvPr/>
          </p:nvGrpSpPr>
          <p:grpSpPr>
            <a:xfrm flipH="1">
              <a:off x="1186366" y="1121532"/>
              <a:ext cx="231670" cy="184078"/>
              <a:chOff x="5624513" y="3000375"/>
              <a:chExt cx="932029" cy="740568"/>
            </a:xfrm>
          </p:grpSpPr>
          <p:grpSp>
            <p:nvGrpSpPr>
              <p:cNvPr id="47" name="组合 46"/>
              <p:cNvGrpSpPr/>
              <p:nvPr/>
            </p:nvGrpSpPr>
            <p:grpSpPr>
              <a:xfrm>
                <a:off x="5848350" y="3000375"/>
                <a:ext cx="473869" cy="431006"/>
                <a:chOff x="5848350" y="3000375"/>
                <a:chExt cx="473869" cy="431006"/>
              </a:xfrm>
            </p:grpSpPr>
            <p:sp>
              <p:nvSpPr>
                <p:cNvPr id="44" name="任意多边形 43"/>
                <p:cNvSpPr/>
                <p:nvPr/>
              </p:nvSpPr>
              <p:spPr>
                <a:xfrm>
                  <a:off x="5848350" y="3000375"/>
                  <a:ext cx="473869" cy="431006"/>
                </a:xfrm>
                <a:custGeom>
                  <a:avLst/>
                  <a:gdLst>
                    <a:gd name="connsiteX0" fmla="*/ 0 w 473869"/>
                    <a:gd name="connsiteY0" fmla="*/ 97631 h 431006"/>
                    <a:gd name="connsiteX1" fmla="*/ 0 w 473869"/>
                    <a:gd name="connsiteY1" fmla="*/ 326231 h 431006"/>
                    <a:gd name="connsiteX2" fmla="*/ 247650 w 473869"/>
                    <a:gd name="connsiteY2" fmla="*/ 431006 h 431006"/>
                    <a:gd name="connsiteX3" fmla="*/ 473869 w 473869"/>
                    <a:gd name="connsiteY3" fmla="*/ 314325 h 431006"/>
                    <a:gd name="connsiteX4" fmla="*/ 473869 w 473869"/>
                    <a:gd name="connsiteY4" fmla="*/ 116681 h 431006"/>
                    <a:gd name="connsiteX5" fmla="*/ 240506 w 473869"/>
                    <a:gd name="connsiteY5" fmla="*/ 0 h 431006"/>
                    <a:gd name="connsiteX6" fmla="*/ 0 w 473869"/>
                    <a:gd name="connsiteY6" fmla="*/ 97631 h 431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73869" h="431006">
                      <a:moveTo>
                        <a:pt x="0" y="97631"/>
                      </a:moveTo>
                      <a:lnTo>
                        <a:pt x="0" y="326231"/>
                      </a:lnTo>
                      <a:lnTo>
                        <a:pt x="247650" y="431006"/>
                      </a:lnTo>
                      <a:lnTo>
                        <a:pt x="473869" y="314325"/>
                      </a:lnTo>
                      <a:lnTo>
                        <a:pt x="473869" y="116681"/>
                      </a:lnTo>
                      <a:lnTo>
                        <a:pt x="240506" y="0"/>
                      </a:lnTo>
                      <a:lnTo>
                        <a:pt x="0" y="97631"/>
                      </a:lnTo>
                      <a:close/>
                    </a:path>
                  </a:pathLst>
                </a:custGeom>
                <a:solidFill>
                  <a:srgbClr val="7D7D7D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菱形 44"/>
                <p:cNvSpPr/>
                <p:nvPr/>
              </p:nvSpPr>
              <p:spPr>
                <a:xfrm>
                  <a:off x="5904310" y="3036095"/>
                  <a:ext cx="361949" cy="164306"/>
                </a:xfrm>
                <a:prstGeom prst="diamond">
                  <a:avLst/>
                </a:prstGeom>
                <a:solidFill>
                  <a:srgbClr val="383435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6" name="任意多边形 45"/>
                <p:cNvSpPr/>
                <p:nvPr/>
              </p:nvSpPr>
              <p:spPr>
                <a:xfrm>
                  <a:off x="6131719" y="3186113"/>
                  <a:ext cx="142875" cy="178593"/>
                </a:xfrm>
                <a:custGeom>
                  <a:avLst/>
                  <a:gdLst>
                    <a:gd name="connsiteX0" fmla="*/ 0 w 142875"/>
                    <a:gd name="connsiteY0" fmla="*/ 178593 h 178593"/>
                    <a:gd name="connsiteX1" fmla="*/ 0 w 142875"/>
                    <a:gd name="connsiteY1" fmla="*/ 76200 h 178593"/>
                    <a:gd name="connsiteX2" fmla="*/ 142875 w 142875"/>
                    <a:gd name="connsiteY2" fmla="*/ 0 h 178593"/>
                    <a:gd name="connsiteX3" fmla="*/ 142875 w 142875"/>
                    <a:gd name="connsiteY3" fmla="*/ 109537 h 178593"/>
                    <a:gd name="connsiteX4" fmla="*/ 0 w 142875"/>
                    <a:gd name="connsiteY4" fmla="*/ 178593 h 178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875" h="178593">
                      <a:moveTo>
                        <a:pt x="0" y="178593"/>
                      </a:moveTo>
                      <a:lnTo>
                        <a:pt x="0" y="76200"/>
                      </a:lnTo>
                      <a:lnTo>
                        <a:pt x="142875" y="0"/>
                      </a:lnTo>
                      <a:lnTo>
                        <a:pt x="142875" y="109537"/>
                      </a:lnTo>
                      <a:lnTo>
                        <a:pt x="0" y="178593"/>
                      </a:lnTo>
                      <a:close/>
                    </a:path>
                  </a:pathLst>
                </a:custGeom>
                <a:solidFill>
                  <a:srgbClr val="383435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5624513" y="3309937"/>
                <a:ext cx="473869" cy="431006"/>
                <a:chOff x="5848350" y="3000375"/>
                <a:chExt cx="473869" cy="431006"/>
              </a:xfrm>
            </p:grpSpPr>
            <p:sp>
              <p:nvSpPr>
                <p:cNvPr id="53" name="任意多边形 52"/>
                <p:cNvSpPr/>
                <p:nvPr/>
              </p:nvSpPr>
              <p:spPr>
                <a:xfrm>
                  <a:off x="5848350" y="3000375"/>
                  <a:ext cx="473869" cy="431006"/>
                </a:xfrm>
                <a:custGeom>
                  <a:avLst/>
                  <a:gdLst>
                    <a:gd name="connsiteX0" fmla="*/ 0 w 473869"/>
                    <a:gd name="connsiteY0" fmla="*/ 97631 h 431006"/>
                    <a:gd name="connsiteX1" fmla="*/ 0 w 473869"/>
                    <a:gd name="connsiteY1" fmla="*/ 326231 h 431006"/>
                    <a:gd name="connsiteX2" fmla="*/ 247650 w 473869"/>
                    <a:gd name="connsiteY2" fmla="*/ 431006 h 431006"/>
                    <a:gd name="connsiteX3" fmla="*/ 473869 w 473869"/>
                    <a:gd name="connsiteY3" fmla="*/ 314325 h 431006"/>
                    <a:gd name="connsiteX4" fmla="*/ 473869 w 473869"/>
                    <a:gd name="connsiteY4" fmla="*/ 116681 h 431006"/>
                    <a:gd name="connsiteX5" fmla="*/ 240506 w 473869"/>
                    <a:gd name="connsiteY5" fmla="*/ 0 h 431006"/>
                    <a:gd name="connsiteX6" fmla="*/ 0 w 473869"/>
                    <a:gd name="connsiteY6" fmla="*/ 97631 h 431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73869" h="431006">
                      <a:moveTo>
                        <a:pt x="0" y="97631"/>
                      </a:moveTo>
                      <a:lnTo>
                        <a:pt x="0" y="326231"/>
                      </a:lnTo>
                      <a:lnTo>
                        <a:pt x="247650" y="431006"/>
                      </a:lnTo>
                      <a:lnTo>
                        <a:pt x="473869" y="314325"/>
                      </a:lnTo>
                      <a:lnTo>
                        <a:pt x="473869" y="116681"/>
                      </a:lnTo>
                      <a:lnTo>
                        <a:pt x="240506" y="0"/>
                      </a:lnTo>
                      <a:lnTo>
                        <a:pt x="0" y="97631"/>
                      </a:lnTo>
                      <a:close/>
                    </a:path>
                  </a:pathLst>
                </a:custGeom>
                <a:solidFill>
                  <a:srgbClr val="7D7D7D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" name="菱形 53"/>
                <p:cNvSpPr/>
                <p:nvPr/>
              </p:nvSpPr>
              <p:spPr>
                <a:xfrm>
                  <a:off x="5904310" y="3036095"/>
                  <a:ext cx="361949" cy="164306"/>
                </a:xfrm>
                <a:prstGeom prst="diamond">
                  <a:avLst/>
                </a:prstGeom>
                <a:solidFill>
                  <a:srgbClr val="383435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" name="任意多边形 54"/>
                <p:cNvSpPr/>
                <p:nvPr/>
              </p:nvSpPr>
              <p:spPr>
                <a:xfrm>
                  <a:off x="6131719" y="3186113"/>
                  <a:ext cx="142875" cy="178593"/>
                </a:xfrm>
                <a:custGeom>
                  <a:avLst/>
                  <a:gdLst>
                    <a:gd name="connsiteX0" fmla="*/ 0 w 142875"/>
                    <a:gd name="connsiteY0" fmla="*/ 178593 h 178593"/>
                    <a:gd name="connsiteX1" fmla="*/ 0 w 142875"/>
                    <a:gd name="connsiteY1" fmla="*/ 76200 h 178593"/>
                    <a:gd name="connsiteX2" fmla="*/ 142875 w 142875"/>
                    <a:gd name="connsiteY2" fmla="*/ 0 h 178593"/>
                    <a:gd name="connsiteX3" fmla="*/ 142875 w 142875"/>
                    <a:gd name="connsiteY3" fmla="*/ 109537 h 178593"/>
                    <a:gd name="connsiteX4" fmla="*/ 0 w 142875"/>
                    <a:gd name="connsiteY4" fmla="*/ 178593 h 178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875" h="178593">
                      <a:moveTo>
                        <a:pt x="0" y="178593"/>
                      </a:moveTo>
                      <a:lnTo>
                        <a:pt x="0" y="76200"/>
                      </a:lnTo>
                      <a:lnTo>
                        <a:pt x="142875" y="0"/>
                      </a:lnTo>
                      <a:lnTo>
                        <a:pt x="142875" y="109537"/>
                      </a:lnTo>
                      <a:lnTo>
                        <a:pt x="0" y="178593"/>
                      </a:lnTo>
                      <a:close/>
                    </a:path>
                  </a:pathLst>
                </a:custGeom>
                <a:solidFill>
                  <a:srgbClr val="383435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6" name="组合 55"/>
              <p:cNvGrpSpPr/>
              <p:nvPr/>
            </p:nvGrpSpPr>
            <p:grpSpPr>
              <a:xfrm>
                <a:off x="6098381" y="3309937"/>
                <a:ext cx="458161" cy="416719"/>
                <a:chOff x="5848350" y="3000375"/>
                <a:chExt cx="473869" cy="431006"/>
              </a:xfrm>
            </p:grpSpPr>
            <p:sp>
              <p:nvSpPr>
                <p:cNvPr id="57" name="任意多边形 56"/>
                <p:cNvSpPr/>
                <p:nvPr/>
              </p:nvSpPr>
              <p:spPr>
                <a:xfrm>
                  <a:off x="5848350" y="3000375"/>
                  <a:ext cx="473869" cy="431006"/>
                </a:xfrm>
                <a:custGeom>
                  <a:avLst/>
                  <a:gdLst>
                    <a:gd name="connsiteX0" fmla="*/ 0 w 473869"/>
                    <a:gd name="connsiteY0" fmla="*/ 97631 h 431006"/>
                    <a:gd name="connsiteX1" fmla="*/ 0 w 473869"/>
                    <a:gd name="connsiteY1" fmla="*/ 326231 h 431006"/>
                    <a:gd name="connsiteX2" fmla="*/ 247650 w 473869"/>
                    <a:gd name="connsiteY2" fmla="*/ 431006 h 431006"/>
                    <a:gd name="connsiteX3" fmla="*/ 473869 w 473869"/>
                    <a:gd name="connsiteY3" fmla="*/ 314325 h 431006"/>
                    <a:gd name="connsiteX4" fmla="*/ 473869 w 473869"/>
                    <a:gd name="connsiteY4" fmla="*/ 116681 h 431006"/>
                    <a:gd name="connsiteX5" fmla="*/ 240506 w 473869"/>
                    <a:gd name="connsiteY5" fmla="*/ 0 h 431006"/>
                    <a:gd name="connsiteX6" fmla="*/ 0 w 473869"/>
                    <a:gd name="connsiteY6" fmla="*/ 97631 h 431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73869" h="431006">
                      <a:moveTo>
                        <a:pt x="0" y="97631"/>
                      </a:moveTo>
                      <a:lnTo>
                        <a:pt x="0" y="326231"/>
                      </a:lnTo>
                      <a:lnTo>
                        <a:pt x="247650" y="431006"/>
                      </a:lnTo>
                      <a:lnTo>
                        <a:pt x="473869" y="314325"/>
                      </a:lnTo>
                      <a:lnTo>
                        <a:pt x="473869" y="116681"/>
                      </a:lnTo>
                      <a:lnTo>
                        <a:pt x="240506" y="0"/>
                      </a:lnTo>
                      <a:lnTo>
                        <a:pt x="0" y="97631"/>
                      </a:lnTo>
                      <a:close/>
                    </a:path>
                  </a:pathLst>
                </a:custGeom>
                <a:solidFill>
                  <a:srgbClr val="7D7D7D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菱形 57"/>
                <p:cNvSpPr/>
                <p:nvPr/>
              </p:nvSpPr>
              <p:spPr>
                <a:xfrm>
                  <a:off x="5904310" y="3036095"/>
                  <a:ext cx="361949" cy="164306"/>
                </a:xfrm>
                <a:prstGeom prst="diamond">
                  <a:avLst/>
                </a:prstGeom>
                <a:solidFill>
                  <a:srgbClr val="383435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任意多边形 58"/>
                <p:cNvSpPr/>
                <p:nvPr/>
              </p:nvSpPr>
              <p:spPr>
                <a:xfrm>
                  <a:off x="6131719" y="3186113"/>
                  <a:ext cx="142875" cy="178593"/>
                </a:xfrm>
                <a:custGeom>
                  <a:avLst/>
                  <a:gdLst>
                    <a:gd name="connsiteX0" fmla="*/ 0 w 142875"/>
                    <a:gd name="connsiteY0" fmla="*/ 178593 h 178593"/>
                    <a:gd name="connsiteX1" fmla="*/ 0 w 142875"/>
                    <a:gd name="connsiteY1" fmla="*/ 76200 h 178593"/>
                    <a:gd name="connsiteX2" fmla="*/ 142875 w 142875"/>
                    <a:gd name="connsiteY2" fmla="*/ 0 h 178593"/>
                    <a:gd name="connsiteX3" fmla="*/ 142875 w 142875"/>
                    <a:gd name="connsiteY3" fmla="*/ 109537 h 178593"/>
                    <a:gd name="connsiteX4" fmla="*/ 0 w 142875"/>
                    <a:gd name="connsiteY4" fmla="*/ 178593 h 178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875" h="178593">
                      <a:moveTo>
                        <a:pt x="0" y="178593"/>
                      </a:moveTo>
                      <a:lnTo>
                        <a:pt x="0" y="76200"/>
                      </a:lnTo>
                      <a:lnTo>
                        <a:pt x="142875" y="0"/>
                      </a:lnTo>
                      <a:lnTo>
                        <a:pt x="142875" y="109537"/>
                      </a:lnTo>
                      <a:lnTo>
                        <a:pt x="0" y="178593"/>
                      </a:lnTo>
                      <a:close/>
                    </a:path>
                  </a:pathLst>
                </a:custGeom>
                <a:solidFill>
                  <a:srgbClr val="383435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66" name="椭圆 65"/>
            <p:cNvSpPr/>
            <p:nvPr/>
          </p:nvSpPr>
          <p:spPr>
            <a:xfrm>
              <a:off x="1121677" y="1033048"/>
              <a:ext cx="361048" cy="361046"/>
            </a:xfrm>
            <a:prstGeom prst="ellipse">
              <a:avLst/>
            </a:prstGeom>
            <a:noFill/>
            <a:ln w="3175">
              <a:solidFill>
                <a:srgbClr val="7D7D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1095064" y="1447737"/>
              <a:ext cx="410370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zh-CN" altLang="en-US" sz="800" dirty="0">
                  <a:solidFill>
                    <a:srgbClr val="7D7D7D"/>
                  </a:solidFill>
                </a:rPr>
                <a:t>我的档案</a:t>
              </a:r>
            </a:p>
          </p:txBody>
        </p:sp>
      </p:grpSp>
      <p:grpSp>
        <p:nvGrpSpPr>
          <p:cNvPr id="149" name="组合 148"/>
          <p:cNvGrpSpPr/>
          <p:nvPr/>
        </p:nvGrpSpPr>
        <p:grpSpPr>
          <a:xfrm>
            <a:off x="484242" y="2662436"/>
            <a:ext cx="410370" cy="537800"/>
            <a:chOff x="1783983" y="1033048"/>
            <a:chExt cx="410370" cy="537800"/>
          </a:xfrm>
        </p:grpSpPr>
        <p:grpSp>
          <p:nvGrpSpPr>
            <p:cNvPr id="83" name="组合 82"/>
            <p:cNvGrpSpPr/>
            <p:nvPr/>
          </p:nvGrpSpPr>
          <p:grpSpPr>
            <a:xfrm>
              <a:off x="1874246" y="1119188"/>
              <a:ext cx="215234" cy="215234"/>
              <a:chOff x="6453981" y="3294856"/>
              <a:chExt cx="301626" cy="301626"/>
            </a:xfrm>
          </p:grpSpPr>
          <p:sp>
            <p:nvSpPr>
              <p:cNvPr id="73" name="弦形 72"/>
              <p:cNvSpPr/>
              <p:nvPr/>
            </p:nvSpPr>
            <p:spPr>
              <a:xfrm>
                <a:off x="6453981" y="3294856"/>
                <a:ext cx="301626" cy="301626"/>
              </a:xfrm>
              <a:prstGeom prst="chord">
                <a:avLst>
                  <a:gd name="adj1" fmla="val 8445587"/>
                  <a:gd name="adj2" fmla="val 2322542"/>
                </a:avLst>
              </a:prstGeom>
              <a:solidFill>
                <a:srgbClr val="7E7E7E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2" name="组合 81"/>
              <p:cNvGrpSpPr/>
              <p:nvPr/>
            </p:nvGrpSpPr>
            <p:grpSpPr>
              <a:xfrm>
                <a:off x="6475968" y="3321844"/>
                <a:ext cx="257651" cy="190501"/>
                <a:chOff x="5943599" y="3321844"/>
                <a:chExt cx="257651" cy="190501"/>
              </a:xfrm>
            </p:grpSpPr>
            <p:sp>
              <p:nvSpPr>
                <p:cNvPr id="74" name="椭圆 73"/>
                <p:cNvSpPr/>
                <p:nvPr/>
              </p:nvSpPr>
              <p:spPr>
                <a:xfrm>
                  <a:off x="5943599" y="3429000"/>
                  <a:ext cx="45719" cy="45719"/>
                </a:xfrm>
                <a:prstGeom prst="ellipse">
                  <a:avLst/>
                </a:prstGeom>
                <a:solidFill>
                  <a:srgbClr val="332F30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" name="椭圆 74"/>
                <p:cNvSpPr/>
                <p:nvPr/>
              </p:nvSpPr>
              <p:spPr>
                <a:xfrm>
                  <a:off x="5974556" y="3355181"/>
                  <a:ext cx="45719" cy="45719"/>
                </a:xfrm>
                <a:prstGeom prst="ellipse">
                  <a:avLst/>
                </a:prstGeom>
                <a:solidFill>
                  <a:srgbClr val="332F30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椭圆 75"/>
                <p:cNvSpPr/>
                <p:nvPr/>
              </p:nvSpPr>
              <p:spPr>
                <a:xfrm>
                  <a:off x="6048374" y="3321844"/>
                  <a:ext cx="45719" cy="45719"/>
                </a:xfrm>
                <a:prstGeom prst="ellipse">
                  <a:avLst/>
                </a:prstGeom>
                <a:solidFill>
                  <a:srgbClr val="332F30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7" name="椭圆 76"/>
                <p:cNvSpPr/>
                <p:nvPr/>
              </p:nvSpPr>
              <p:spPr>
                <a:xfrm>
                  <a:off x="6122193" y="3350419"/>
                  <a:ext cx="45719" cy="45719"/>
                </a:xfrm>
                <a:prstGeom prst="ellipse">
                  <a:avLst/>
                </a:prstGeom>
                <a:solidFill>
                  <a:srgbClr val="332F30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8" name="椭圆 77"/>
                <p:cNvSpPr/>
                <p:nvPr/>
              </p:nvSpPr>
              <p:spPr>
                <a:xfrm>
                  <a:off x="6155531" y="3429000"/>
                  <a:ext cx="45719" cy="45719"/>
                </a:xfrm>
                <a:prstGeom prst="ellipse">
                  <a:avLst/>
                </a:prstGeom>
                <a:solidFill>
                  <a:srgbClr val="332F30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9" name="椭圆 78"/>
                <p:cNvSpPr/>
                <p:nvPr/>
              </p:nvSpPr>
              <p:spPr>
                <a:xfrm>
                  <a:off x="6046468" y="3458049"/>
                  <a:ext cx="54296" cy="54296"/>
                </a:xfrm>
                <a:prstGeom prst="ellipse">
                  <a:avLst/>
                </a:prstGeom>
                <a:solidFill>
                  <a:srgbClr val="332F30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81" name="直接连接符 80"/>
                <p:cNvCxnSpPr/>
                <p:nvPr/>
              </p:nvCxnSpPr>
              <p:spPr>
                <a:xfrm flipV="1">
                  <a:off x="6071233" y="3397090"/>
                  <a:ext cx="22860" cy="67629"/>
                </a:xfrm>
                <a:prstGeom prst="line">
                  <a:avLst/>
                </a:prstGeom>
                <a:noFill/>
                <a:ln w="12700">
                  <a:solidFill>
                    <a:srgbClr val="332F30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99" name="椭圆 98"/>
            <p:cNvSpPr/>
            <p:nvPr/>
          </p:nvSpPr>
          <p:spPr>
            <a:xfrm>
              <a:off x="1801339" y="1033048"/>
              <a:ext cx="361048" cy="361046"/>
            </a:xfrm>
            <a:prstGeom prst="ellipse">
              <a:avLst/>
            </a:prstGeom>
            <a:noFill/>
            <a:ln w="3175">
              <a:solidFill>
                <a:srgbClr val="7D7D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1783983" y="1447737"/>
              <a:ext cx="410370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zh-CN" altLang="en-US" sz="800" dirty="0">
                  <a:solidFill>
                    <a:srgbClr val="7D7D7D"/>
                  </a:solidFill>
                </a:rPr>
                <a:t>维修流程</a:t>
              </a:r>
            </a:p>
          </p:txBody>
        </p:sp>
      </p:grpSp>
      <p:grpSp>
        <p:nvGrpSpPr>
          <p:cNvPr id="148" name="组合 147"/>
          <p:cNvGrpSpPr/>
          <p:nvPr/>
        </p:nvGrpSpPr>
        <p:grpSpPr>
          <a:xfrm>
            <a:off x="508903" y="3395093"/>
            <a:ext cx="361048" cy="537800"/>
            <a:chOff x="2491842" y="1033048"/>
            <a:chExt cx="361048" cy="537800"/>
          </a:xfrm>
        </p:grpSpPr>
        <p:grpSp>
          <p:nvGrpSpPr>
            <p:cNvPr id="109" name="组合 108"/>
            <p:cNvGrpSpPr/>
            <p:nvPr/>
          </p:nvGrpSpPr>
          <p:grpSpPr>
            <a:xfrm>
              <a:off x="2568208" y="1125974"/>
              <a:ext cx="208316" cy="175194"/>
              <a:chOff x="1542645" y="2111337"/>
              <a:chExt cx="558495" cy="469698"/>
            </a:xfrm>
          </p:grpSpPr>
          <p:sp>
            <p:nvSpPr>
              <p:cNvPr id="104" name="任意多边形 103"/>
              <p:cNvSpPr/>
              <p:nvPr/>
            </p:nvSpPr>
            <p:spPr>
              <a:xfrm>
                <a:off x="1798561" y="2111337"/>
                <a:ext cx="302579" cy="304084"/>
              </a:xfrm>
              <a:custGeom>
                <a:avLst/>
                <a:gdLst>
                  <a:gd name="connsiteX0" fmla="*/ 152042 w 302579"/>
                  <a:gd name="connsiteY0" fmla="*/ 0 h 304084"/>
                  <a:gd name="connsiteX1" fmla="*/ 211223 w 302579"/>
                  <a:gd name="connsiteY1" fmla="*/ 11948 h 304084"/>
                  <a:gd name="connsiteX2" fmla="*/ 252953 w 302579"/>
                  <a:gd name="connsiteY2" fmla="*/ 40083 h 304084"/>
                  <a:gd name="connsiteX3" fmla="*/ 139778 w 302579"/>
                  <a:gd name="connsiteY3" fmla="*/ 107988 h 304084"/>
                  <a:gd name="connsiteX4" fmla="*/ 120728 w 302579"/>
                  <a:gd name="connsiteY4" fmla="*/ 177044 h 304084"/>
                  <a:gd name="connsiteX5" fmla="*/ 208834 w 302579"/>
                  <a:gd name="connsiteY5" fmla="*/ 229432 h 304084"/>
                  <a:gd name="connsiteX6" fmla="*/ 302579 w 302579"/>
                  <a:gd name="connsiteY6" fmla="*/ 159495 h 304084"/>
                  <a:gd name="connsiteX7" fmla="*/ 292136 w 302579"/>
                  <a:gd name="connsiteY7" fmla="*/ 211224 h 304084"/>
                  <a:gd name="connsiteX8" fmla="*/ 152042 w 302579"/>
                  <a:gd name="connsiteY8" fmla="*/ 304084 h 304084"/>
                  <a:gd name="connsiteX9" fmla="*/ 0 w 302579"/>
                  <a:gd name="connsiteY9" fmla="*/ 152042 h 304084"/>
                  <a:gd name="connsiteX10" fmla="*/ 152042 w 302579"/>
                  <a:gd name="connsiteY10" fmla="*/ 0 h 30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2579" h="304084">
                    <a:moveTo>
                      <a:pt x="152042" y="0"/>
                    </a:moveTo>
                    <a:cubicBezTo>
                      <a:pt x="173035" y="0"/>
                      <a:pt x="193033" y="4255"/>
                      <a:pt x="211223" y="11948"/>
                    </a:cubicBezTo>
                    <a:lnTo>
                      <a:pt x="252953" y="40083"/>
                    </a:lnTo>
                    <a:lnTo>
                      <a:pt x="139778" y="107988"/>
                    </a:lnTo>
                    <a:lnTo>
                      <a:pt x="120728" y="177044"/>
                    </a:lnTo>
                    <a:lnTo>
                      <a:pt x="208834" y="229432"/>
                    </a:lnTo>
                    <a:lnTo>
                      <a:pt x="302579" y="159495"/>
                    </a:lnTo>
                    <a:lnTo>
                      <a:pt x="292136" y="211224"/>
                    </a:lnTo>
                    <a:cubicBezTo>
                      <a:pt x="269054" y="265794"/>
                      <a:pt x="215020" y="304084"/>
                      <a:pt x="152042" y="304084"/>
                    </a:cubicBezTo>
                    <a:cubicBezTo>
                      <a:pt x="68072" y="304084"/>
                      <a:pt x="0" y="236012"/>
                      <a:pt x="0" y="152042"/>
                    </a:cubicBezTo>
                    <a:cubicBezTo>
                      <a:pt x="0" y="68072"/>
                      <a:pt x="68072" y="0"/>
                      <a:pt x="152042" y="0"/>
                    </a:cubicBezTo>
                    <a:close/>
                  </a:path>
                </a:pathLst>
              </a:custGeom>
              <a:solidFill>
                <a:srgbClr val="7D7D7D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任意多边形 106"/>
              <p:cNvSpPr/>
              <p:nvPr/>
            </p:nvSpPr>
            <p:spPr>
              <a:xfrm rot="2791363">
                <a:off x="1651355" y="2322534"/>
                <a:ext cx="137629" cy="355050"/>
              </a:xfrm>
              <a:custGeom>
                <a:avLst/>
                <a:gdLst>
                  <a:gd name="connsiteX0" fmla="*/ 0 w 137629"/>
                  <a:gd name="connsiteY0" fmla="*/ 17717 h 398671"/>
                  <a:gd name="connsiteX1" fmla="*/ 1252 w 137629"/>
                  <a:gd name="connsiteY1" fmla="*/ 18501 h 398671"/>
                  <a:gd name="connsiteX2" fmla="*/ 115638 w 137629"/>
                  <a:gd name="connsiteY2" fmla="*/ 15460 h 398671"/>
                  <a:gd name="connsiteX3" fmla="*/ 137629 w 137629"/>
                  <a:gd name="connsiteY3" fmla="*/ 0 h 398671"/>
                  <a:gd name="connsiteX4" fmla="*/ 137629 w 137629"/>
                  <a:gd name="connsiteY4" fmla="*/ 375732 h 398671"/>
                  <a:gd name="connsiteX5" fmla="*/ 114690 w 137629"/>
                  <a:gd name="connsiteY5" fmla="*/ 398671 h 398671"/>
                  <a:gd name="connsiteX6" fmla="*/ 22939 w 137629"/>
                  <a:gd name="connsiteY6" fmla="*/ 398671 h 398671"/>
                  <a:gd name="connsiteX7" fmla="*/ 0 w 137629"/>
                  <a:gd name="connsiteY7" fmla="*/ 375732 h 398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7629" h="398671">
                    <a:moveTo>
                      <a:pt x="0" y="17717"/>
                    </a:moveTo>
                    <a:lnTo>
                      <a:pt x="1252" y="18501"/>
                    </a:lnTo>
                    <a:cubicBezTo>
                      <a:pt x="38238" y="32367"/>
                      <a:pt x="79441" y="31271"/>
                      <a:pt x="115638" y="15460"/>
                    </a:cubicBezTo>
                    <a:lnTo>
                      <a:pt x="137629" y="0"/>
                    </a:lnTo>
                    <a:lnTo>
                      <a:pt x="137629" y="375732"/>
                    </a:lnTo>
                    <a:cubicBezTo>
                      <a:pt x="137629" y="388401"/>
                      <a:pt x="127359" y="398671"/>
                      <a:pt x="114690" y="398671"/>
                    </a:cubicBezTo>
                    <a:lnTo>
                      <a:pt x="22939" y="398671"/>
                    </a:lnTo>
                    <a:cubicBezTo>
                      <a:pt x="10270" y="398671"/>
                      <a:pt x="0" y="388401"/>
                      <a:pt x="0" y="375732"/>
                    </a:cubicBezTo>
                    <a:close/>
                  </a:path>
                </a:pathLst>
              </a:custGeom>
              <a:solidFill>
                <a:srgbClr val="7D7D7D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/>
              <p:nvPr/>
            </p:nvSpPr>
            <p:spPr>
              <a:xfrm>
                <a:off x="1643496" y="2548411"/>
                <a:ext cx="32624" cy="32624"/>
              </a:xfrm>
              <a:prstGeom prst="ellipse">
                <a:avLst/>
              </a:prstGeom>
              <a:solidFill>
                <a:srgbClr val="332F3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0" name="椭圆 109"/>
            <p:cNvSpPr/>
            <p:nvPr/>
          </p:nvSpPr>
          <p:spPr>
            <a:xfrm>
              <a:off x="2491842" y="1033048"/>
              <a:ext cx="361048" cy="361046"/>
            </a:xfrm>
            <a:prstGeom prst="ellipse">
              <a:avLst/>
            </a:prstGeom>
            <a:noFill/>
            <a:ln w="3175">
              <a:solidFill>
                <a:srgbClr val="7D7D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文本框 110"/>
            <p:cNvSpPr txBox="1"/>
            <p:nvPr/>
          </p:nvSpPr>
          <p:spPr>
            <a:xfrm>
              <a:off x="2571612" y="1447737"/>
              <a:ext cx="20518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zh-CN" altLang="en-US" sz="800" dirty="0">
                  <a:solidFill>
                    <a:srgbClr val="7D7D7D"/>
                  </a:solidFill>
                </a:rPr>
                <a:t>监控</a:t>
              </a:r>
            </a:p>
          </p:txBody>
        </p:sp>
      </p:grpSp>
      <p:grpSp>
        <p:nvGrpSpPr>
          <p:cNvPr id="147" name="组合 146"/>
          <p:cNvGrpSpPr/>
          <p:nvPr/>
        </p:nvGrpSpPr>
        <p:grpSpPr>
          <a:xfrm>
            <a:off x="432946" y="4127750"/>
            <a:ext cx="512962" cy="537800"/>
            <a:chOff x="2894944" y="1033048"/>
            <a:chExt cx="512962" cy="537800"/>
          </a:xfrm>
        </p:grpSpPr>
        <p:grpSp>
          <p:nvGrpSpPr>
            <p:cNvPr id="127" name="组合 126"/>
            <p:cNvGrpSpPr/>
            <p:nvPr/>
          </p:nvGrpSpPr>
          <p:grpSpPr>
            <a:xfrm>
              <a:off x="3042090" y="1119783"/>
              <a:ext cx="222084" cy="187576"/>
              <a:chOff x="2471738" y="1783555"/>
              <a:chExt cx="597693" cy="504825"/>
            </a:xfrm>
          </p:grpSpPr>
          <p:sp>
            <p:nvSpPr>
              <p:cNvPr id="126" name="任意多边形 125"/>
              <p:cNvSpPr/>
              <p:nvPr/>
            </p:nvSpPr>
            <p:spPr>
              <a:xfrm>
                <a:off x="2471738" y="1881187"/>
                <a:ext cx="597693" cy="407193"/>
              </a:xfrm>
              <a:custGeom>
                <a:avLst/>
                <a:gdLst>
                  <a:gd name="connsiteX0" fmla="*/ 265354 w 597693"/>
                  <a:gd name="connsiteY0" fmla="*/ 91252 h 407193"/>
                  <a:gd name="connsiteX1" fmla="*/ 265354 w 597693"/>
                  <a:gd name="connsiteY1" fmla="*/ 168790 h 407193"/>
                  <a:gd name="connsiteX2" fmla="*/ 187816 w 597693"/>
                  <a:gd name="connsiteY2" fmla="*/ 168790 h 407193"/>
                  <a:gd name="connsiteX3" fmla="*/ 187816 w 597693"/>
                  <a:gd name="connsiteY3" fmla="*/ 241782 h 407193"/>
                  <a:gd name="connsiteX4" fmla="*/ 265354 w 597693"/>
                  <a:gd name="connsiteY4" fmla="*/ 241782 h 407193"/>
                  <a:gd name="connsiteX5" fmla="*/ 265354 w 597693"/>
                  <a:gd name="connsiteY5" fmla="*/ 319320 h 407193"/>
                  <a:gd name="connsiteX6" fmla="*/ 338346 w 597693"/>
                  <a:gd name="connsiteY6" fmla="*/ 319320 h 407193"/>
                  <a:gd name="connsiteX7" fmla="*/ 338346 w 597693"/>
                  <a:gd name="connsiteY7" fmla="*/ 241782 h 407193"/>
                  <a:gd name="connsiteX8" fmla="*/ 415884 w 597693"/>
                  <a:gd name="connsiteY8" fmla="*/ 241782 h 407193"/>
                  <a:gd name="connsiteX9" fmla="*/ 415884 w 597693"/>
                  <a:gd name="connsiteY9" fmla="*/ 168790 h 407193"/>
                  <a:gd name="connsiteX10" fmla="*/ 338346 w 597693"/>
                  <a:gd name="connsiteY10" fmla="*/ 168790 h 407193"/>
                  <a:gd name="connsiteX11" fmla="*/ 338346 w 597693"/>
                  <a:gd name="connsiteY11" fmla="*/ 91252 h 407193"/>
                  <a:gd name="connsiteX12" fmla="*/ 506776 w 597693"/>
                  <a:gd name="connsiteY12" fmla="*/ 0 h 407193"/>
                  <a:gd name="connsiteX13" fmla="*/ 529826 w 597693"/>
                  <a:gd name="connsiteY13" fmla="*/ 0 h 407193"/>
                  <a:gd name="connsiteX14" fmla="*/ 597693 w 597693"/>
                  <a:gd name="connsiteY14" fmla="*/ 67867 h 407193"/>
                  <a:gd name="connsiteX15" fmla="*/ 597693 w 597693"/>
                  <a:gd name="connsiteY15" fmla="*/ 339326 h 407193"/>
                  <a:gd name="connsiteX16" fmla="*/ 529826 w 597693"/>
                  <a:gd name="connsiteY16" fmla="*/ 407193 h 407193"/>
                  <a:gd name="connsiteX17" fmla="*/ 506776 w 597693"/>
                  <a:gd name="connsiteY17" fmla="*/ 407193 h 407193"/>
                  <a:gd name="connsiteX18" fmla="*/ 126917 w 597693"/>
                  <a:gd name="connsiteY18" fmla="*/ 0 h 407193"/>
                  <a:gd name="connsiteX19" fmla="*/ 470776 w 597693"/>
                  <a:gd name="connsiteY19" fmla="*/ 0 h 407193"/>
                  <a:gd name="connsiteX20" fmla="*/ 470776 w 597693"/>
                  <a:gd name="connsiteY20" fmla="*/ 407193 h 407193"/>
                  <a:gd name="connsiteX21" fmla="*/ 126917 w 597693"/>
                  <a:gd name="connsiteY21" fmla="*/ 407193 h 407193"/>
                  <a:gd name="connsiteX22" fmla="*/ 67867 w 597693"/>
                  <a:gd name="connsiteY22" fmla="*/ 0 h 407193"/>
                  <a:gd name="connsiteX23" fmla="*/ 90917 w 597693"/>
                  <a:gd name="connsiteY23" fmla="*/ 0 h 407193"/>
                  <a:gd name="connsiteX24" fmla="*/ 90917 w 597693"/>
                  <a:gd name="connsiteY24" fmla="*/ 407193 h 407193"/>
                  <a:gd name="connsiteX25" fmla="*/ 67867 w 597693"/>
                  <a:gd name="connsiteY25" fmla="*/ 407193 h 407193"/>
                  <a:gd name="connsiteX26" fmla="*/ 0 w 597693"/>
                  <a:gd name="connsiteY26" fmla="*/ 339326 h 407193"/>
                  <a:gd name="connsiteX27" fmla="*/ 0 w 597693"/>
                  <a:gd name="connsiteY27" fmla="*/ 67867 h 407193"/>
                  <a:gd name="connsiteX28" fmla="*/ 67867 w 597693"/>
                  <a:gd name="connsiteY28" fmla="*/ 0 h 407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97693" h="407193">
                    <a:moveTo>
                      <a:pt x="265354" y="91252"/>
                    </a:moveTo>
                    <a:lnTo>
                      <a:pt x="265354" y="168790"/>
                    </a:lnTo>
                    <a:lnTo>
                      <a:pt x="187816" y="168790"/>
                    </a:lnTo>
                    <a:lnTo>
                      <a:pt x="187816" y="241782"/>
                    </a:lnTo>
                    <a:lnTo>
                      <a:pt x="265354" y="241782"/>
                    </a:lnTo>
                    <a:lnTo>
                      <a:pt x="265354" y="319320"/>
                    </a:lnTo>
                    <a:lnTo>
                      <a:pt x="338346" y="319320"/>
                    </a:lnTo>
                    <a:lnTo>
                      <a:pt x="338346" y="241782"/>
                    </a:lnTo>
                    <a:lnTo>
                      <a:pt x="415884" y="241782"/>
                    </a:lnTo>
                    <a:lnTo>
                      <a:pt x="415884" y="168790"/>
                    </a:lnTo>
                    <a:lnTo>
                      <a:pt x="338346" y="168790"/>
                    </a:lnTo>
                    <a:lnTo>
                      <a:pt x="338346" y="91252"/>
                    </a:lnTo>
                    <a:close/>
                    <a:moveTo>
                      <a:pt x="506776" y="0"/>
                    </a:moveTo>
                    <a:lnTo>
                      <a:pt x="529826" y="0"/>
                    </a:lnTo>
                    <a:cubicBezTo>
                      <a:pt x="567308" y="0"/>
                      <a:pt x="597693" y="30385"/>
                      <a:pt x="597693" y="67867"/>
                    </a:cubicBezTo>
                    <a:lnTo>
                      <a:pt x="597693" y="339326"/>
                    </a:lnTo>
                    <a:cubicBezTo>
                      <a:pt x="597693" y="376808"/>
                      <a:pt x="567308" y="407193"/>
                      <a:pt x="529826" y="407193"/>
                    </a:cubicBezTo>
                    <a:lnTo>
                      <a:pt x="506776" y="407193"/>
                    </a:lnTo>
                    <a:close/>
                    <a:moveTo>
                      <a:pt x="126917" y="0"/>
                    </a:moveTo>
                    <a:lnTo>
                      <a:pt x="470776" y="0"/>
                    </a:lnTo>
                    <a:lnTo>
                      <a:pt x="470776" y="407193"/>
                    </a:lnTo>
                    <a:lnTo>
                      <a:pt x="126917" y="407193"/>
                    </a:lnTo>
                    <a:close/>
                    <a:moveTo>
                      <a:pt x="67867" y="0"/>
                    </a:moveTo>
                    <a:lnTo>
                      <a:pt x="90917" y="0"/>
                    </a:lnTo>
                    <a:lnTo>
                      <a:pt x="90917" y="407193"/>
                    </a:lnTo>
                    <a:lnTo>
                      <a:pt x="67867" y="407193"/>
                    </a:lnTo>
                    <a:cubicBezTo>
                      <a:pt x="30385" y="407193"/>
                      <a:pt x="0" y="376808"/>
                      <a:pt x="0" y="339326"/>
                    </a:cubicBezTo>
                    <a:lnTo>
                      <a:pt x="0" y="67867"/>
                    </a:lnTo>
                    <a:cubicBezTo>
                      <a:pt x="0" y="30385"/>
                      <a:pt x="30385" y="0"/>
                      <a:pt x="67867" y="0"/>
                    </a:cubicBezTo>
                    <a:close/>
                  </a:path>
                </a:pathLst>
              </a:custGeom>
              <a:solidFill>
                <a:srgbClr val="7D7D7D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4" name="任意多边形 123"/>
              <p:cNvSpPr/>
              <p:nvPr/>
            </p:nvSpPr>
            <p:spPr>
              <a:xfrm>
                <a:off x="2639851" y="1783555"/>
                <a:ext cx="258130" cy="97631"/>
              </a:xfrm>
              <a:custGeom>
                <a:avLst/>
                <a:gdLst>
                  <a:gd name="connsiteX0" fmla="*/ 16272 w 258130"/>
                  <a:gd name="connsiteY0" fmla="*/ 0 h 97631"/>
                  <a:gd name="connsiteX1" fmla="*/ 241858 w 258130"/>
                  <a:gd name="connsiteY1" fmla="*/ 0 h 97631"/>
                  <a:gd name="connsiteX2" fmla="*/ 258130 w 258130"/>
                  <a:gd name="connsiteY2" fmla="*/ 16272 h 97631"/>
                  <a:gd name="connsiteX3" fmla="*/ 258130 w 258130"/>
                  <a:gd name="connsiteY3" fmla="*/ 81359 h 97631"/>
                  <a:gd name="connsiteX4" fmla="*/ 241858 w 258130"/>
                  <a:gd name="connsiteY4" fmla="*/ 97631 h 97631"/>
                  <a:gd name="connsiteX5" fmla="*/ 204903 w 258130"/>
                  <a:gd name="connsiteY5" fmla="*/ 97631 h 97631"/>
                  <a:gd name="connsiteX6" fmla="*/ 213039 w 258130"/>
                  <a:gd name="connsiteY6" fmla="*/ 89495 h 97631"/>
                  <a:gd name="connsiteX7" fmla="*/ 213039 w 258130"/>
                  <a:gd name="connsiteY7" fmla="*/ 56950 h 97631"/>
                  <a:gd name="connsiteX8" fmla="*/ 204903 w 258130"/>
                  <a:gd name="connsiteY8" fmla="*/ 48814 h 97631"/>
                  <a:gd name="connsiteX9" fmla="*/ 53227 w 258130"/>
                  <a:gd name="connsiteY9" fmla="*/ 48814 h 97631"/>
                  <a:gd name="connsiteX10" fmla="*/ 45091 w 258130"/>
                  <a:gd name="connsiteY10" fmla="*/ 56950 h 97631"/>
                  <a:gd name="connsiteX11" fmla="*/ 45091 w 258130"/>
                  <a:gd name="connsiteY11" fmla="*/ 89495 h 97631"/>
                  <a:gd name="connsiteX12" fmla="*/ 53227 w 258130"/>
                  <a:gd name="connsiteY12" fmla="*/ 97631 h 97631"/>
                  <a:gd name="connsiteX13" fmla="*/ 16272 w 258130"/>
                  <a:gd name="connsiteY13" fmla="*/ 97631 h 97631"/>
                  <a:gd name="connsiteX14" fmla="*/ 0 w 258130"/>
                  <a:gd name="connsiteY14" fmla="*/ 81359 h 97631"/>
                  <a:gd name="connsiteX15" fmla="*/ 0 w 258130"/>
                  <a:gd name="connsiteY15" fmla="*/ 16272 h 97631"/>
                  <a:gd name="connsiteX16" fmla="*/ 16272 w 258130"/>
                  <a:gd name="connsiteY16" fmla="*/ 0 h 9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8130" h="97631">
                    <a:moveTo>
                      <a:pt x="16272" y="0"/>
                    </a:moveTo>
                    <a:lnTo>
                      <a:pt x="241858" y="0"/>
                    </a:lnTo>
                    <a:cubicBezTo>
                      <a:pt x="250845" y="0"/>
                      <a:pt x="258130" y="7285"/>
                      <a:pt x="258130" y="16272"/>
                    </a:cubicBezTo>
                    <a:lnTo>
                      <a:pt x="258130" y="81359"/>
                    </a:lnTo>
                    <a:cubicBezTo>
                      <a:pt x="258130" y="90346"/>
                      <a:pt x="250845" y="97631"/>
                      <a:pt x="241858" y="97631"/>
                    </a:cubicBezTo>
                    <a:lnTo>
                      <a:pt x="204903" y="97631"/>
                    </a:lnTo>
                    <a:cubicBezTo>
                      <a:pt x="209396" y="97631"/>
                      <a:pt x="213039" y="93988"/>
                      <a:pt x="213039" y="89495"/>
                    </a:cubicBezTo>
                    <a:lnTo>
                      <a:pt x="213039" y="56950"/>
                    </a:lnTo>
                    <a:cubicBezTo>
                      <a:pt x="213039" y="52457"/>
                      <a:pt x="209396" y="48814"/>
                      <a:pt x="204903" y="48814"/>
                    </a:cubicBezTo>
                    <a:lnTo>
                      <a:pt x="53227" y="48814"/>
                    </a:lnTo>
                    <a:cubicBezTo>
                      <a:pt x="48734" y="48814"/>
                      <a:pt x="45091" y="52457"/>
                      <a:pt x="45091" y="56950"/>
                    </a:cubicBezTo>
                    <a:lnTo>
                      <a:pt x="45091" y="89495"/>
                    </a:lnTo>
                    <a:cubicBezTo>
                      <a:pt x="45091" y="93988"/>
                      <a:pt x="48734" y="97631"/>
                      <a:pt x="53227" y="97631"/>
                    </a:cubicBezTo>
                    <a:lnTo>
                      <a:pt x="16272" y="97631"/>
                    </a:lnTo>
                    <a:cubicBezTo>
                      <a:pt x="7285" y="97631"/>
                      <a:pt x="0" y="90346"/>
                      <a:pt x="0" y="81359"/>
                    </a:cubicBezTo>
                    <a:lnTo>
                      <a:pt x="0" y="16272"/>
                    </a:lnTo>
                    <a:cubicBezTo>
                      <a:pt x="0" y="7285"/>
                      <a:pt x="7285" y="0"/>
                      <a:pt x="16272" y="0"/>
                    </a:cubicBezTo>
                    <a:close/>
                  </a:path>
                </a:pathLst>
              </a:custGeom>
              <a:solidFill>
                <a:srgbClr val="7D7D7D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8" name="椭圆 127"/>
            <p:cNvSpPr/>
            <p:nvPr/>
          </p:nvSpPr>
          <p:spPr>
            <a:xfrm>
              <a:off x="2972608" y="1033048"/>
              <a:ext cx="361048" cy="361046"/>
            </a:xfrm>
            <a:prstGeom prst="ellipse">
              <a:avLst/>
            </a:prstGeom>
            <a:noFill/>
            <a:ln w="3175">
              <a:solidFill>
                <a:srgbClr val="7D7D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文本框 128"/>
            <p:cNvSpPr txBox="1"/>
            <p:nvPr/>
          </p:nvSpPr>
          <p:spPr>
            <a:xfrm>
              <a:off x="2894944" y="1447737"/>
              <a:ext cx="512962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zh-CN" altLang="en-US" sz="800" dirty="0">
                  <a:solidFill>
                    <a:srgbClr val="7D7D7D"/>
                  </a:solidFill>
                </a:rPr>
                <a:t>预防性维护</a:t>
              </a:r>
            </a:p>
          </p:txBody>
        </p:sp>
      </p:grpSp>
      <p:grpSp>
        <p:nvGrpSpPr>
          <p:cNvPr id="145" name="组合 144"/>
          <p:cNvGrpSpPr/>
          <p:nvPr/>
        </p:nvGrpSpPr>
        <p:grpSpPr>
          <a:xfrm>
            <a:off x="381650" y="4860407"/>
            <a:ext cx="615554" cy="536460"/>
            <a:chOff x="3556034" y="1034388"/>
            <a:chExt cx="615554" cy="536460"/>
          </a:xfrm>
        </p:grpSpPr>
        <p:sp>
          <p:nvSpPr>
            <p:cNvPr id="134" name="任意多边形 133"/>
            <p:cNvSpPr/>
            <p:nvPr/>
          </p:nvSpPr>
          <p:spPr>
            <a:xfrm>
              <a:off x="3761518" y="1121425"/>
              <a:ext cx="207138" cy="186972"/>
            </a:xfrm>
            <a:custGeom>
              <a:avLst/>
              <a:gdLst>
                <a:gd name="connsiteX0" fmla="*/ 198985 w 561975"/>
                <a:gd name="connsiteY0" fmla="*/ 166269 h 507263"/>
                <a:gd name="connsiteX1" fmla="*/ 164306 w 561975"/>
                <a:gd name="connsiteY1" fmla="*/ 202269 h 507263"/>
                <a:gd name="connsiteX2" fmla="*/ 379315 w 561975"/>
                <a:gd name="connsiteY2" fmla="*/ 202269 h 507263"/>
                <a:gd name="connsiteX3" fmla="*/ 416306 w 561975"/>
                <a:gd name="connsiteY3" fmla="*/ 166269 h 507263"/>
                <a:gd name="connsiteX4" fmla="*/ 216694 w 561975"/>
                <a:gd name="connsiteY4" fmla="*/ 78639 h 507263"/>
                <a:gd name="connsiteX5" fmla="*/ 180975 w 561975"/>
                <a:gd name="connsiteY5" fmla="*/ 131027 h 507263"/>
                <a:gd name="connsiteX6" fmla="*/ 402431 w 561975"/>
                <a:gd name="connsiteY6" fmla="*/ 131027 h 507263"/>
                <a:gd name="connsiteX7" fmla="*/ 440531 w 561975"/>
                <a:gd name="connsiteY7" fmla="*/ 78639 h 507263"/>
                <a:gd name="connsiteX8" fmla="*/ 469106 w 561975"/>
                <a:gd name="connsiteY8" fmla="*/ 57 h 507263"/>
                <a:gd name="connsiteX9" fmla="*/ 504825 w 561975"/>
                <a:gd name="connsiteY9" fmla="*/ 66732 h 507263"/>
                <a:gd name="connsiteX10" fmla="*/ 407194 w 561975"/>
                <a:gd name="connsiteY10" fmla="*/ 381057 h 507263"/>
                <a:gd name="connsiteX11" fmla="*/ 347663 w 561975"/>
                <a:gd name="connsiteY11" fmla="*/ 428682 h 507263"/>
                <a:gd name="connsiteX12" fmla="*/ 40481 w 561975"/>
                <a:gd name="connsiteY12" fmla="*/ 428682 h 507263"/>
                <a:gd name="connsiteX13" fmla="*/ 61913 w 561975"/>
                <a:gd name="connsiteY13" fmla="*/ 464401 h 507263"/>
                <a:gd name="connsiteX14" fmla="*/ 402431 w 561975"/>
                <a:gd name="connsiteY14" fmla="*/ 464401 h 507263"/>
                <a:gd name="connsiteX15" fmla="*/ 535781 w 561975"/>
                <a:gd name="connsiteY15" fmla="*/ 102450 h 507263"/>
                <a:gd name="connsiteX16" fmla="*/ 561975 w 561975"/>
                <a:gd name="connsiteY16" fmla="*/ 133407 h 507263"/>
                <a:gd name="connsiteX17" fmla="*/ 469106 w 561975"/>
                <a:gd name="connsiteY17" fmla="*/ 440588 h 507263"/>
                <a:gd name="connsiteX18" fmla="*/ 400050 w 561975"/>
                <a:gd name="connsiteY18" fmla="*/ 507263 h 507263"/>
                <a:gd name="connsiteX19" fmla="*/ 59531 w 561975"/>
                <a:gd name="connsiteY19" fmla="*/ 507263 h 507263"/>
                <a:gd name="connsiteX20" fmla="*/ 0 w 561975"/>
                <a:gd name="connsiteY20" fmla="*/ 419157 h 507263"/>
                <a:gd name="connsiteX21" fmla="*/ 159544 w 561975"/>
                <a:gd name="connsiteY21" fmla="*/ 2438 h 50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61975" h="507263">
                  <a:moveTo>
                    <a:pt x="198985" y="166269"/>
                  </a:moveTo>
                  <a:lnTo>
                    <a:pt x="164306" y="202269"/>
                  </a:lnTo>
                  <a:lnTo>
                    <a:pt x="379315" y="202269"/>
                  </a:lnTo>
                  <a:lnTo>
                    <a:pt x="416306" y="166269"/>
                  </a:lnTo>
                  <a:close/>
                  <a:moveTo>
                    <a:pt x="216694" y="78639"/>
                  </a:moveTo>
                  <a:lnTo>
                    <a:pt x="180975" y="131027"/>
                  </a:lnTo>
                  <a:lnTo>
                    <a:pt x="402431" y="131027"/>
                  </a:lnTo>
                  <a:lnTo>
                    <a:pt x="440531" y="78639"/>
                  </a:lnTo>
                  <a:close/>
                  <a:moveTo>
                    <a:pt x="469106" y="57"/>
                  </a:moveTo>
                  <a:cubicBezTo>
                    <a:pt x="519112" y="-1530"/>
                    <a:pt x="519112" y="30220"/>
                    <a:pt x="504825" y="66732"/>
                  </a:cubicBezTo>
                  <a:lnTo>
                    <a:pt x="407194" y="381057"/>
                  </a:lnTo>
                  <a:lnTo>
                    <a:pt x="347663" y="428682"/>
                  </a:lnTo>
                  <a:lnTo>
                    <a:pt x="40481" y="428682"/>
                  </a:lnTo>
                  <a:lnTo>
                    <a:pt x="61913" y="464401"/>
                  </a:lnTo>
                  <a:lnTo>
                    <a:pt x="402431" y="464401"/>
                  </a:lnTo>
                  <a:cubicBezTo>
                    <a:pt x="451644" y="435032"/>
                    <a:pt x="455612" y="338988"/>
                    <a:pt x="535781" y="102450"/>
                  </a:cubicBezTo>
                  <a:lnTo>
                    <a:pt x="561975" y="133407"/>
                  </a:lnTo>
                  <a:lnTo>
                    <a:pt x="469106" y="440588"/>
                  </a:lnTo>
                  <a:cubicBezTo>
                    <a:pt x="462756" y="484244"/>
                    <a:pt x="423069" y="499325"/>
                    <a:pt x="400050" y="507263"/>
                  </a:cubicBezTo>
                  <a:lnTo>
                    <a:pt x="59531" y="507263"/>
                  </a:lnTo>
                  <a:lnTo>
                    <a:pt x="0" y="419157"/>
                  </a:lnTo>
                  <a:lnTo>
                    <a:pt x="159544" y="2438"/>
                  </a:lnTo>
                  <a:close/>
                </a:path>
              </a:pathLst>
            </a:custGeom>
            <a:solidFill>
              <a:srgbClr val="7D7D7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/>
            <p:cNvSpPr/>
            <p:nvPr/>
          </p:nvSpPr>
          <p:spPr>
            <a:xfrm>
              <a:off x="3684563" y="1034388"/>
              <a:ext cx="361048" cy="361046"/>
            </a:xfrm>
            <a:prstGeom prst="ellipse">
              <a:avLst/>
            </a:prstGeom>
            <a:noFill/>
            <a:ln w="3175">
              <a:solidFill>
                <a:srgbClr val="7D7D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3556034" y="1447737"/>
              <a:ext cx="61555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zh-CN" altLang="en-US" sz="800" dirty="0">
                  <a:solidFill>
                    <a:srgbClr val="7D7D7D"/>
                  </a:solidFill>
                </a:rPr>
                <a:t>文档和知识库</a:t>
              </a:r>
            </a:p>
          </p:txBody>
        </p:sp>
      </p:grpSp>
      <p:grpSp>
        <p:nvGrpSpPr>
          <p:cNvPr id="146" name="组合 145"/>
          <p:cNvGrpSpPr/>
          <p:nvPr/>
        </p:nvGrpSpPr>
        <p:grpSpPr>
          <a:xfrm>
            <a:off x="381651" y="5591727"/>
            <a:ext cx="615553" cy="536460"/>
            <a:chOff x="4152261" y="1034388"/>
            <a:chExt cx="615553" cy="536460"/>
          </a:xfrm>
        </p:grpSpPr>
        <p:grpSp>
          <p:nvGrpSpPr>
            <p:cNvPr id="142" name="组合 141"/>
            <p:cNvGrpSpPr/>
            <p:nvPr/>
          </p:nvGrpSpPr>
          <p:grpSpPr>
            <a:xfrm>
              <a:off x="4371334" y="1149878"/>
              <a:ext cx="175557" cy="130066"/>
              <a:chOff x="2393156" y="3012281"/>
              <a:chExt cx="652463" cy="483394"/>
            </a:xfrm>
          </p:grpSpPr>
          <p:sp>
            <p:nvSpPr>
              <p:cNvPr id="137" name="矩形 136"/>
              <p:cNvSpPr/>
              <p:nvPr/>
            </p:nvSpPr>
            <p:spPr>
              <a:xfrm>
                <a:off x="2504860" y="3252788"/>
                <a:ext cx="83559" cy="173831"/>
              </a:xfrm>
              <a:prstGeom prst="rect">
                <a:avLst/>
              </a:prstGeom>
              <a:solidFill>
                <a:srgbClr val="7D7D7D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矩形 137"/>
              <p:cNvSpPr/>
              <p:nvPr/>
            </p:nvSpPr>
            <p:spPr>
              <a:xfrm>
                <a:off x="2630586" y="3090863"/>
                <a:ext cx="83559" cy="335757"/>
              </a:xfrm>
              <a:prstGeom prst="rect">
                <a:avLst/>
              </a:prstGeom>
              <a:solidFill>
                <a:srgbClr val="7D7D7D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" name="矩形 138"/>
              <p:cNvSpPr/>
              <p:nvPr/>
            </p:nvSpPr>
            <p:spPr>
              <a:xfrm>
                <a:off x="2756312" y="3178970"/>
                <a:ext cx="83559" cy="247650"/>
              </a:xfrm>
              <a:prstGeom prst="rect">
                <a:avLst/>
              </a:prstGeom>
              <a:solidFill>
                <a:srgbClr val="7D7D7D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矩形 139"/>
              <p:cNvSpPr/>
              <p:nvPr/>
            </p:nvSpPr>
            <p:spPr>
              <a:xfrm>
                <a:off x="2882038" y="3057525"/>
                <a:ext cx="83559" cy="369095"/>
              </a:xfrm>
              <a:prstGeom prst="rect">
                <a:avLst/>
              </a:prstGeom>
              <a:solidFill>
                <a:srgbClr val="7D7D7D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任意多边形 140"/>
              <p:cNvSpPr/>
              <p:nvPr/>
            </p:nvSpPr>
            <p:spPr>
              <a:xfrm>
                <a:off x="2393156" y="3012281"/>
                <a:ext cx="652463" cy="483394"/>
              </a:xfrm>
              <a:custGeom>
                <a:avLst/>
                <a:gdLst>
                  <a:gd name="connsiteX0" fmla="*/ 0 w 652463"/>
                  <a:gd name="connsiteY0" fmla="*/ 0 h 483394"/>
                  <a:gd name="connsiteX1" fmla="*/ 0 w 652463"/>
                  <a:gd name="connsiteY1" fmla="*/ 483394 h 483394"/>
                  <a:gd name="connsiteX2" fmla="*/ 652463 w 652463"/>
                  <a:gd name="connsiteY2" fmla="*/ 483394 h 483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2463" h="483394">
                    <a:moveTo>
                      <a:pt x="0" y="0"/>
                    </a:moveTo>
                    <a:lnTo>
                      <a:pt x="0" y="483394"/>
                    </a:lnTo>
                    <a:lnTo>
                      <a:pt x="652463" y="483394"/>
                    </a:lnTo>
                  </a:path>
                </a:pathLst>
              </a:custGeom>
              <a:noFill/>
              <a:ln w="12700">
                <a:solidFill>
                  <a:srgbClr val="7D7D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3" name="椭圆 142"/>
            <p:cNvSpPr/>
            <p:nvPr/>
          </p:nvSpPr>
          <p:spPr>
            <a:xfrm>
              <a:off x="4278588" y="1034388"/>
              <a:ext cx="361048" cy="361046"/>
            </a:xfrm>
            <a:prstGeom prst="ellipse">
              <a:avLst/>
            </a:prstGeom>
            <a:noFill/>
            <a:ln w="3175">
              <a:solidFill>
                <a:srgbClr val="7D7D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文本框 143"/>
            <p:cNvSpPr txBox="1"/>
            <p:nvPr/>
          </p:nvSpPr>
          <p:spPr>
            <a:xfrm>
              <a:off x="4152261" y="1447737"/>
              <a:ext cx="615553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zh-CN" altLang="en-US" sz="800" dirty="0">
                  <a:solidFill>
                    <a:srgbClr val="7D7D7D"/>
                  </a:solidFill>
                </a:rPr>
                <a:t>运营绩效分析</a:t>
              </a:r>
            </a:p>
          </p:txBody>
        </p:sp>
      </p:grpSp>
      <p:cxnSp>
        <p:nvCxnSpPr>
          <p:cNvPr id="152" name="直接连接符 151"/>
          <p:cNvCxnSpPr/>
          <p:nvPr/>
        </p:nvCxnSpPr>
        <p:spPr>
          <a:xfrm>
            <a:off x="1359805" y="1054646"/>
            <a:ext cx="0" cy="666045"/>
          </a:xfrm>
          <a:prstGeom prst="line">
            <a:avLst/>
          </a:prstGeom>
          <a:noFill/>
          <a:ln w="38100">
            <a:solidFill>
              <a:srgbClr val="7AA1D5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4" name="直接连接符 193"/>
          <p:cNvCxnSpPr>
            <a:stCxn id="188" idx="0"/>
            <a:endCxn id="157" idx="5"/>
          </p:cNvCxnSpPr>
          <p:nvPr/>
        </p:nvCxnSpPr>
        <p:spPr>
          <a:xfrm flipH="1">
            <a:off x="2951023" y="4275602"/>
            <a:ext cx="2465457" cy="67690"/>
          </a:xfrm>
          <a:prstGeom prst="line">
            <a:avLst/>
          </a:prstGeom>
          <a:noFill/>
          <a:ln w="3175">
            <a:solidFill>
              <a:srgbClr val="8DD2C6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5" name="直接连接符 194"/>
          <p:cNvCxnSpPr>
            <a:stCxn id="188" idx="0"/>
            <a:endCxn id="163" idx="5"/>
          </p:cNvCxnSpPr>
          <p:nvPr/>
        </p:nvCxnSpPr>
        <p:spPr>
          <a:xfrm flipH="1" flipV="1">
            <a:off x="3933766" y="3510455"/>
            <a:ext cx="1482714" cy="765147"/>
          </a:xfrm>
          <a:prstGeom prst="line">
            <a:avLst/>
          </a:prstGeom>
          <a:noFill/>
          <a:ln w="3175">
            <a:solidFill>
              <a:srgbClr val="CCB95C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8" name="直接连接符 197"/>
          <p:cNvCxnSpPr>
            <a:stCxn id="188" idx="0"/>
            <a:endCxn id="167" idx="4"/>
          </p:cNvCxnSpPr>
          <p:nvPr/>
        </p:nvCxnSpPr>
        <p:spPr>
          <a:xfrm flipH="1" flipV="1">
            <a:off x="4674783" y="3222882"/>
            <a:ext cx="741697" cy="1052720"/>
          </a:xfrm>
          <a:prstGeom prst="line">
            <a:avLst/>
          </a:prstGeom>
          <a:noFill/>
          <a:ln w="3175">
            <a:solidFill>
              <a:srgbClr val="BB81B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1" name="直接连接符 200"/>
          <p:cNvCxnSpPr>
            <a:stCxn id="188" idx="0"/>
            <a:endCxn id="170" idx="4"/>
          </p:cNvCxnSpPr>
          <p:nvPr/>
        </p:nvCxnSpPr>
        <p:spPr>
          <a:xfrm flipV="1">
            <a:off x="5416480" y="3070067"/>
            <a:ext cx="272508" cy="1205535"/>
          </a:xfrm>
          <a:prstGeom prst="line">
            <a:avLst/>
          </a:prstGeom>
          <a:noFill/>
          <a:ln w="3175">
            <a:solidFill>
              <a:srgbClr val="A1B5DD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4" name="直接连接符 203"/>
          <p:cNvCxnSpPr>
            <a:stCxn id="188" idx="0"/>
            <a:endCxn id="173" idx="4"/>
          </p:cNvCxnSpPr>
          <p:nvPr/>
        </p:nvCxnSpPr>
        <p:spPr>
          <a:xfrm flipV="1">
            <a:off x="5416480" y="3093879"/>
            <a:ext cx="1214438" cy="1181723"/>
          </a:xfrm>
          <a:prstGeom prst="line">
            <a:avLst/>
          </a:prstGeom>
          <a:noFill/>
          <a:ln w="3175">
            <a:solidFill>
              <a:srgbClr val="7FB2D5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7" name="直接连接符 206"/>
          <p:cNvCxnSpPr>
            <a:stCxn id="188" idx="0"/>
            <a:endCxn id="176" idx="3"/>
          </p:cNvCxnSpPr>
          <p:nvPr/>
        </p:nvCxnSpPr>
        <p:spPr>
          <a:xfrm flipV="1">
            <a:off x="5416480" y="3268979"/>
            <a:ext cx="1781098" cy="1006623"/>
          </a:xfrm>
          <a:prstGeom prst="line">
            <a:avLst/>
          </a:prstGeom>
          <a:noFill/>
          <a:ln w="3175">
            <a:solidFill>
              <a:srgbClr val="B8BD8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0" name="直接连接符 209"/>
          <p:cNvCxnSpPr>
            <a:stCxn id="188" idx="0"/>
            <a:endCxn id="179" idx="3"/>
          </p:cNvCxnSpPr>
          <p:nvPr/>
        </p:nvCxnSpPr>
        <p:spPr>
          <a:xfrm flipV="1">
            <a:off x="5416480" y="3752373"/>
            <a:ext cx="2521666" cy="523229"/>
          </a:xfrm>
          <a:prstGeom prst="line">
            <a:avLst/>
          </a:prstGeom>
          <a:noFill/>
          <a:ln w="3175">
            <a:solidFill>
              <a:srgbClr val="9C9BB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3" name="直接连接符 212"/>
          <p:cNvCxnSpPr>
            <a:stCxn id="188" idx="0"/>
            <a:endCxn id="182" idx="2"/>
          </p:cNvCxnSpPr>
          <p:nvPr/>
        </p:nvCxnSpPr>
        <p:spPr>
          <a:xfrm flipV="1">
            <a:off x="5416480" y="4066828"/>
            <a:ext cx="3005915" cy="208774"/>
          </a:xfrm>
          <a:prstGeom prst="line">
            <a:avLst/>
          </a:prstGeom>
          <a:noFill/>
          <a:ln w="3175">
            <a:solidFill>
              <a:srgbClr val="97BB9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19" name="组合 218"/>
          <p:cNvGrpSpPr/>
          <p:nvPr/>
        </p:nvGrpSpPr>
        <p:grpSpPr>
          <a:xfrm>
            <a:off x="4429452" y="4275602"/>
            <a:ext cx="1974056" cy="1974056"/>
            <a:chOff x="5713720" y="4014330"/>
            <a:chExt cx="1974056" cy="1974056"/>
          </a:xfrm>
        </p:grpSpPr>
        <p:grpSp>
          <p:nvGrpSpPr>
            <p:cNvPr id="190" name="组合 189"/>
            <p:cNvGrpSpPr/>
            <p:nvPr/>
          </p:nvGrpSpPr>
          <p:grpSpPr>
            <a:xfrm>
              <a:off x="5713720" y="4014330"/>
              <a:ext cx="1974056" cy="1974056"/>
              <a:chOff x="7736434" y="5552070"/>
              <a:chExt cx="1152234" cy="1152234"/>
            </a:xfrm>
          </p:grpSpPr>
          <p:sp>
            <p:nvSpPr>
              <p:cNvPr id="188" name="椭圆 187"/>
              <p:cNvSpPr/>
              <p:nvPr/>
            </p:nvSpPr>
            <p:spPr>
              <a:xfrm>
                <a:off x="7736434" y="5552070"/>
                <a:ext cx="1152234" cy="1152234"/>
              </a:xfrm>
              <a:prstGeom prst="ellipse">
                <a:avLst/>
              </a:prstGeom>
              <a:solidFill>
                <a:srgbClr val="D2DAE8"/>
              </a:solidFill>
              <a:ln w="3175">
                <a:solidFill>
                  <a:srgbClr val="7AA1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任意多边形 188"/>
              <p:cNvSpPr/>
              <p:nvPr/>
            </p:nvSpPr>
            <p:spPr>
              <a:xfrm>
                <a:off x="7798053" y="5818530"/>
                <a:ext cx="1029104" cy="819937"/>
              </a:xfrm>
              <a:custGeom>
                <a:avLst/>
                <a:gdLst>
                  <a:gd name="connsiteX0" fmla="*/ 841183 w 999834"/>
                  <a:gd name="connsiteY0" fmla="*/ 138 h 710644"/>
                  <a:gd name="connsiteX1" fmla="*/ 959353 w 999834"/>
                  <a:gd name="connsiteY1" fmla="*/ 16806 h 710644"/>
                  <a:gd name="connsiteX2" fmla="*/ 960538 w 999834"/>
                  <a:gd name="connsiteY2" fmla="*/ 16118 h 710644"/>
                  <a:gd name="connsiteX3" fmla="*/ 960548 w 999834"/>
                  <a:gd name="connsiteY3" fmla="*/ 16137 h 710644"/>
                  <a:gd name="connsiteX4" fmla="*/ 999834 w 999834"/>
                  <a:gd name="connsiteY4" fmla="*/ 210727 h 710644"/>
                  <a:gd name="connsiteX5" fmla="*/ 499917 w 999834"/>
                  <a:gd name="connsiteY5" fmla="*/ 710644 h 710644"/>
                  <a:gd name="connsiteX6" fmla="*/ 0 w 999834"/>
                  <a:gd name="connsiteY6" fmla="*/ 210727 h 710644"/>
                  <a:gd name="connsiteX7" fmla="*/ 5128 w 999834"/>
                  <a:gd name="connsiteY7" fmla="*/ 159863 h 710644"/>
                  <a:gd name="connsiteX8" fmla="*/ 83963 w 999834"/>
                  <a:gd name="connsiteY8" fmla="*/ 181767 h 710644"/>
                  <a:gd name="connsiteX9" fmla="*/ 735515 w 999834"/>
                  <a:gd name="connsiteY9" fmla="*/ 4900 h 710644"/>
                  <a:gd name="connsiteX10" fmla="*/ 841183 w 999834"/>
                  <a:gd name="connsiteY10" fmla="*/ 138 h 710644"/>
                  <a:gd name="connsiteX0" fmla="*/ 841183 w 999834"/>
                  <a:gd name="connsiteY0" fmla="*/ 7739 h 718245"/>
                  <a:gd name="connsiteX1" fmla="*/ 959353 w 999834"/>
                  <a:gd name="connsiteY1" fmla="*/ 24407 h 718245"/>
                  <a:gd name="connsiteX2" fmla="*/ 960538 w 999834"/>
                  <a:gd name="connsiteY2" fmla="*/ 23719 h 718245"/>
                  <a:gd name="connsiteX3" fmla="*/ 960548 w 999834"/>
                  <a:gd name="connsiteY3" fmla="*/ 23738 h 718245"/>
                  <a:gd name="connsiteX4" fmla="*/ 999834 w 999834"/>
                  <a:gd name="connsiteY4" fmla="*/ 218328 h 718245"/>
                  <a:gd name="connsiteX5" fmla="*/ 499917 w 999834"/>
                  <a:gd name="connsiteY5" fmla="*/ 718245 h 718245"/>
                  <a:gd name="connsiteX6" fmla="*/ 0 w 999834"/>
                  <a:gd name="connsiteY6" fmla="*/ 218328 h 718245"/>
                  <a:gd name="connsiteX7" fmla="*/ 48345 w 999834"/>
                  <a:gd name="connsiteY7" fmla="*/ 0 h 718245"/>
                  <a:gd name="connsiteX8" fmla="*/ 83963 w 999834"/>
                  <a:gd name="connsiteY8" fmla="*/ 189368 h 718245"/>
                  <a:gd name="connsiteX9" fmla="*/ 735515 w 999834"/>
                  <a:gd name="connsiteY9" fmla="*/ 12501 h 718245"/>
                  <a:gd name="connsiteX10" fmla="*/ 841183 w 999834"/>
                  <a:gd name="connsiteY10" fmla="*/ 7739 h 718245"/>
                  <a:gd name="connsiteX0" fmla="*/ 841183 w 999834"/>
                  <a:gd name="connsiteY0" fmla="*/ 7739 h 718245"/>
                  <a:gd name="connsiteX1" fmla="*/ 959353 w 999834"/>
                  <a:gd name="connsiteY1" fmla="*/ 24407 h 718245"/>
                  <a:gd name="connsiteX2" fmla="*/ 960538 w 999834"/>
                  <a:gd name="connsiteY2" fmla="*/ 23719 h 718245"/>
                  <a:gd name="connsiteX3" fmla="*/ 960548 w 999834"/>
                  <a:gd name="connsiteY3" fmla="*/ 23738 h 718245"/>
                  <a:gd name="connsiteX4" fmla="*/ 999834 w 999834"/>
                  <a:gd name="connsiteY4" fmla="*/ 218328 h 718245"/>
                  <a:gd name="connsiteX5" fmla="*/ 499917 w 999834"/>
                  <a:gd name="connsiteY5" fmla="*/ 718245 h 718245"/>
                  <a:gd name="connsiteX6" fmla="*/ 0 w 999834"/>
                  <a:gd name="connsiteY6" fmla="*/ 218328 h 718245"/>
                  <a:gd name="connsiteX7" fmla="*/ 48345 w 999834"/>
                  <a:gd name="connsiteY7" fmla="*/ 0 h 718245"/>
                  <a:gd name="connsiteX8" fmla="*/ 83963 w 999834"/>
                  <a:gd name="connsiteY8" fmla="*/ 189368 h 718245"/>
                  <a:gd name="connsiteX9" fmla="*/ 735515 w 999834"/>
                  <a:gd name="connsiteY9" fmla="*/ 12501 h 718245"/>
                  <a:gd name="connsiteX10" fmla="*/ 841183 w 999834"/>
                  <a:gd name="connsiteY10" fmla="*/ 7739 h 718245"/>
                  <a:gd name="connsiteX0" fmla="*/ 841212 w 999863"/>
                  <a:gd name="connsiteY0" fmla="*/ 7739 h 718245"/>
                  <a:gd name="connsiteX1" fmla="*/ 959382 w 999863"/>
                  <a:gd name="connsiteY1" fmla="*/ 24407 h 718245"/>
                  <a:gd name="connsiteX2" fmla="*/ 960567 w 999863"/>
                  <a:gd name="connsiteY2" fmla="*/ 23719 h 718245"/>
                  <a:gd name="connsiteX3" fmla="*/ 960577 w 999863"/>
                  <a:gd name="connsiteY3" fmla="*/ 23738 h 718245"/>
                  <a:gd name="connsiteX4" fmla="*/ 999863 w 999863"/>
                  <a:gd name="connsiteY4" fmla="*/ 218328 h 718245"/>
                  <a:gd name="connsiteX5" fmla="*/ 499946 w 999863"/>
                  <a:gd name="connsiteY5" fmla="*/ 718245 h 718245"/>
                  <a:gd name="connsiteX6" fmla="*/ 29 w 999863"/>
                  <a:gd name="connsiteY6" fmla="*/ 218328 h 718245"/>
                  <a:gd name="connsiteX7" fmla="*/ 48374 w 999863"/>
                  <a:gd name="connsiteY7" fmla="*/ 0 h 718245"/>
                  <a:gd name="connsiteX8" fmla="*/ 83992 w 999863"/>
                  <a:gd name="connsiteY8" fmla="*/ 189368 h 718245"/>
                  <a:gd name="connsiteX9" fmla="*/ 735544 w 999863"/>
                  <a:gd name="connsiteY9" fmla="*/ 12501 h 718245"/>
                  <a:gd name="connsiteX10" fmla="*/ 841212 w 999863"/>
                  <a:gd name="connsiteY10" fmla="*/ 7739 h 718245"/>
                  <a:gd name="connsiteX0" fmla="*/ 841183 w 999834"/>
                  <a:gd name="connsiteY0" fmla="*/ 7739 h 718245"/>
                  <a:gd name="connsiteX1" fmla="*/ 959353 w 999834"/>
                  <a:gd name="connsiteY1" fmla="*/ 24407 h 718245"/>
                  <a:gd name="connsiteX2" fmla="*/ 960538 w 999834"/>
                  <a:gd name="connsiteY2" fmla="*/ 23719 h 718245"/>
                  <a:gd name="connsiteX3" fmla="*/ 960548 w 999834"/>
                  <a:gd name="connsiteY3" fmla="*/ 23738 h 718245"/>
                  <a:gd name="connsiteX4" fmla="*/ 999834 w 999834"/>
                  <a:gd name="connsiteY4" fmla="*/ 218328 h 718245"/>
                  <a:gd name="connsiteX5" fmla="*/ 499917 w 999834"/>
                  <a:gd name="connsiteY5" fmla="*/ 718245 h 718245"/>
                  <a:gd name="connsiteX6" fmla="*/ 0 w 999834"/>
                  <a:gd name="connsiteY6" fmla="*/ 218328 h 718245"/>
                  <a:gd name="connsiteX7" fmla="*/ 48345 w 999834"/>
                  <a:gd name="connsiteY7" fmla="*/ 0 h 718245"/>
                  <a:gd name="connsiteX8" fmla="*/ 83963 w 999834"/>
                  <a:gd name="connsiteY8" fmla="*/ 189368 h 718245"/>
                  <a:gd name="connsiteX9" fmla="*/ 735515 w 999834"/>
                  <a:gd name="connsiteY9" fmla="*/ 12501 h 718245"/>
                  <a:gd name="connsiteX10" fmla="*/ 841183 w 999834"/>
                  <a:gd name="connsiteY10" fmla="*/ 7739 h 718245"/>
                  <a:gd name="connsiteX0" fmla="*/ 841183 w 999834"/>
                  <a:gd name="connsiteY0" fmla="*/ 7739 h 718245"/>
                  <a:gd name="connsiteX1" fmla="*/ 959353 w 999834"/>
                  <a:gd name="connsiteY1" fmla="*/ 24407 h 718245"/>
                  <a:gd name="connsiteX2" fmla="*/ 960538 w 999834"/>
                  <a:gd name="connsiteY2" fmla="*/ 23719 h 718245"/>
                  <a:gd name="connsiteX3" fmla="*/ 960548 w 999834"/>
                  <a:gd name="connsiteY3" fmla="*/ 23738 h 718245"/>
                  <a:gd name="connsiteX4" fmla="*/ 999834 w 999834"/>
                  <a:gd name="connsiteY4" fmla="*/ 218328 h 718245"/>
                  <a:gd name="connsiteX5" fmla="*/ 499917 w 999834"/>
                  <a:gd name="connsiteY5" fmla="*/ 718245 h 718245"/>
                  <a:gd name="connsiteX6" fmla="*/ 0 w 999834"/>
                  <a:gd name="connsiteY6" fmla="*/ 218328 h 718245"/>
                  <a:gd name="connsiteX7" fmla="*/ 48345 w 999834"/>
                  <a:gd name="connsiteY7" fmla="*/ 0 h 718245"/>
                  <a:gd name="connsiteX8" fmla="*/ 335160 w 999834"/>
                  <a:gd name="connsiteY8" fmla="*/ 66471 h 718245"/>
                  <a:gd name="connsiteX9" fmla="*/ 735515 w 999834"/>
                  <a:gd name="connsiteY9" fmla="*/ 12501 h 718245"/>
                  <a:gd name="connsiteX10" fmla="*/ 841183 w 999834"/>
                  <a:gd name="connsiteY10" fmla="*/ 7739 h 718245"/>
                  <a:gd name="connsiteX0" fmla="*/ 841183 w 999834"/>
                  <a:gd name="connsiteY0" fmla="*/ 7739 h 718245"/>
                  <a:gd name="connsiteX1" fmla="*/ 959353 w 999834"/>
                  <a:gd name="connsiteY1" fmla="*/ 24407 h 718245"/>
                  <a:gd name="connsiteX2" fmla="*/ 960538 w 999834"/>
                  <a:gd name="connsiteY2" fmla="*/ 23719 h 718245"/>
                  <a:gd name="connsiteX3" fmla="*/ 960548 w 999834"/>
                  <a:gd name="connsiteY3" fmla="*/ 23738 h 718245"/>
                  <a:gd name="connsiteX4" fmla="*/ 999834 w 999834"/>
                  <a:gd name="connsiteY4" fmla="*/ 218328 h 718245"/>
                  <a:gd name="connsiteX5" fmla="*/ 499917 w 999834"/>
                  <a:gd name="connsiteY5" fmla="*/ 718245 h 718245"/>
                  <a:gd name="connsiteX6" fmla="*/ 0 w 999834"/>
                  <a:gd name="connsiteY6" fmla="*/ 218328 h 718245"/>
                  <a:gd name="connsiteX7" fmla="*/ 48345 w 999834"/>
                  <a:gd name="connsiteY7" fmla="*/ 0 h 718245"/>
                  <a:gd name="connsiteX8" fmla="*/ 327057 w 999834"/>
                  <a:gd name="connsiteY8" fmla="*/ 66471 h 718245"/>
                  <a:gd name="connsiteX9" fmla="*/ 735515 w 999834"/>
                  <a:gd name="connsiteY9" fmla="*/ 12501 h 718245"/>
                  <a:gd name="connsiteX10" fmla="*/ 841183 w 999834"/>
                  <a:gd name="connsiteY10" fmla="*/ 7739 h 718245"/>
                  <a:gd name="connsiteX0" fmla="*/ 841183 w 999834"/>
                  <a:gd name="connsiteY0" fmla="*/ 7739 h 718245"/>
                  <a:gd name="connsiteX1" fmla="*/ 959353 w 999834"/>
                  <a:gd name="connsiteY1" fmla="*/ 24407 h 718245"/>
                  <a:gd name="connsiteX2" fmla="*/ 960538 w 999834"/>
                  <a:gd name="connsiteY2" fmla="*/ 23719 h 718245"/>
                  <a:gd name="connsiteX3" fmla="*/ 960548 w 999834"/>
                  <a:gd name="connsiteY3" fmla="*/ 23738 h 718245"/>
                  <a:gd name="connsiteX4" fmla="*/ 999834 w 999834"/>
                  <a:gd name="connsiteY4" fmla="*/ 218328 h 718245"/>
                  <a:gd name="connsiteX5" fmla="*/ 499917 w 999834"/>
                  <a:gd name="connsiteY5" fmla="*/ 718245 h 718245"/>
                  <a:gd name="connsiteX6" fmla="*/ 0 w 999834"/>
                  <a:gd name="connsiteY6" fmla="*/ 218328 h 718245"/>
                  <a:gd name="connsiteX7" fmla="*/ 48345 w 999834"/>
                  <a:gd name="connsiteY7" fmla="*/ 0 h 718245"/>
                  <a:gd name="connsiteX8" fmla="*/ 328408 w 999834"/>
                  <a:gd name="connsiteY8" fmla="*/ 61069 h 718245"/>
                  <a:gd name="connsiteX9" fmla="*/ 735515 w 999834"/>
                  <a:gd name="connsiteY9" fmla="*/ 12501 h 718245"/>
                  <a:gd name="connsiteX10" fmla="*/ 841183 w 999834"/>
                  <a:gd name="connsiteY10" fmla="*/ 7739 h 718245"/>
                  <a:gd name="connsiteX0" fmla="*/ 841183 w 999834"/>
                  <a:gd name="connsiteY0" fmla="*/ 7739 h 718245"/>
                  <a:gd name="connsiteX1" fmla="*/ 959353 w 999834"/>
                  <a:gd name="connsiteY1" fmla="*/ 24407 h 718245"/>
                  <a:gd name="connsiteX2" fmla="*/ 960538 w 999834"/>
                  <a:gd name="connsiteY2" fmla="*/ 23719 h 718245"/>
                  <a:gd name="connsiteX3" fmla="*/ 960548 w 999834"/>
                  <a:gd name="connsiteY3" fmla="*/ 23738 h 718245"/>
                  <a:gd name="connsiteX4" fmla="*/ 999834 w 999834"/>
                  <a:gd name="connsiteY4" fmla="*/ 218328 h 718245"/>
                  <a:gd name="connsiteX5" fmla="*/ 499917 w 999834"/>
                  <a:gd name="connsiteY5" fmla="*/ 718245 h 718245"/>
                  <a:gd name="connsiteX6" fmla="*/ 0 w 999834"/>
                  <a:gd name="connsiteY6" fmla="*/ 218328 h 718245"/>
                  <a:gd name="connsiteX7" fmla="*/ 48345 w 999834"/>
                  <a:gd name="connsiteY7" fmla="*/ 0 h 718245"/>
                  <a:gd name="connsiteX8" fmla="*/ 339212 w 999834"/>
                  <a:gd name="connsiteY8" fmla="*/ 70522 h 718245"/>
                  <a:gd name="connsiteX9" fmla="*/ 735515 w 999834"/>
                  <a:gd name="connsiteY9" fmla="*/ 12501 h 718245"/>
                  <a:gd name="connsiteX10" fmla="*/ 841183 w 999834"/>
                  <a:gd name="connsiteY10" fmla="*/ 7739 h 718245"/>
                  <a:gd name="connsiteX0" fmla="*/ 841183 w 999834"/>
                  <a:gd name="connsiteY0" fmla="*/ 7739 h 718245"/>
                  <a:gd name="connsiteX1" fmla="*/ 959353 w 999834"/>
                  <a:gd name="connsiteY1" fmla="*/ 24407 h 718245"/>
                  <a:gd name="connsiteX2" fmla="*/ 960538 w 999834"/>
                  <a:gd name="connsiteY2" fmla="*/ 23719 h 718245"/>
                  <a:gd name="connsiteX3" fmla="*/ 960548 w 999834"/>
                  <a:gd name="connsiteY3" fmla="*/ 23738 h 718245"/>
                  <a:gd name="connsiteX4" fmla="*/ 999834 w 999834"/>
                  <a:gd name="connsiteY4" fmla="*/ 218328 h 718245"/>
                  <a:gd name="connsiteX5" fmla="*/ 499917 w 999834"/>
                  <a:gd name="connsiteY5" fmla="*/ 718245 h 718245"/>
                  <a:gd name="connsiteX6" fmla="*/ 0 w 999834"/>
                  <a:gd name="connsiteY6" fmla="*/ 218328 h 718245"/>
                  <a:gd name="connsiteX7" fmla="*/ 48345 w 999834"/>
                  <a:gd name="connsiteY7" fmla="*/ 0 h 718245"/>
                  <a:gd name="connsiteX8" fmla="*/ 339212 w 999834"/>
                  <a:gd name="connsiteY8" fmla="*/ 70522 h 718245"/>
                  <a:gd name="connsiteX9" fmla="*/ 735515 w 999834"/>
                  <a:gd name="connsiteY9" fmla="*/ 12501 h 718245"/>
                  <a:gd name="connsiteX10" fmla="*/ 841183 w 999834"/>
                  <a:gd name="connsiteY10" fmla="*/ 7739 h 718245"/>
                  <a:gd name="connsiteX0" fmla="*/ 841183 w 999834"/>
                  <a:gd name="connsiteY0" fmla="*/ 7739 h 718245"/>
                  <a:gd name="connsiteX1" fmla="*/ 959353 w 999834"/>
                  <a:gd name="connsiteY1" fmla="*/ 24407 h 718245"/>
                  <a:gd name="connsiteX2" fmla="*/ 960538 w 999834"/>
                  <a:gd name="connsiteY2" fmla="*/ 23719 h 718245"/>
                  <a:gd name="connsiteX3" fmla="*/ 960548 w 999834"/>
                  <a:gd name="connsiteY3" fmla="*/ 23738 h 718245"/>
                  <a:gd name="connsiteX4" fmla="*/ 999834 w 999834"/>
                  <a:gd name="connsiteY4" fmla="*/ 218328 h 718245"/>
                  <a:gd name="connsiteX5" fmla="*/ 499917 w 999834"/>
                  <a:gd name="connsiteY5" fmla="*/ 718245 h 718245"/>
                  <a:gd name="connsiteX6" fmla="*/ 0 w 999834"/>
                  <a:gd name="connsiteY6" fmla="*/ 218328 h 718245"/>
                  <a:gd name="connsiteX7" fmla="*/ 48345 w 999834"/>
                  <a:gd name="connsiteY7" fmla="*/ 0 h 718245"/>
                  <a:gd name="connsiteX8" fmla="*/ 339212 w 999834"/>
                  <a:gd name="connsiteY8" fmla="*/ 70522 h 718245"/>
                  <a:gd name="connsiteX9" fmla="*/ 735515 w 999834"/>
                  <a:gd name="connsiteY9" fmla="*/ 12501 h 718245"/>
                  <a:gd name="connsiteX10" fmla="*/ 841183 w 999834"/>
                  <a:gd name="connsiteY10" fmla="*/ 7739 h 718245"/>
                  <a:gd name="connsiteX0" fmla="*/ 841183 w 999834"/>
                  <a:gd name="connsiteY0" fmla="*/ 85801 h 796307"/>
                  <a:gd name="connsiteX1" fmla="*/ 959353 w 999834"/>
                  <a:gd name="connsiteY1" fmla="*/ 102469 h 796307"/>
                  <a:gd name="connsiteX2" fmla="*/ 960538 w 999834"/>
                  <a:gd name="connsiteY2" fmla="*/ 101781 h 796307"/>
                  <a:gd name="connsiteX3" fmla="*/ 960548 w 999834"/>
                  <a:gd name="connsiteY3" fmla="*/ 101800 h 796307"/>
                  <a:gd name="connsiteX4" fmla="*/ 999834 w 999834"/>
                  <a:gd name="connsiteY4" fmla="*/ 296390 h 796307"/>
                  <a:gd name="connsiteX5" fmla="*/ 499917 w 999834"/>
                  <a:gd name="connsiteY5" fmla="*/ 796307 h 796307"/>
                  <a:gd name="connsiteX6" fmla="*/ 0 w 999834"/>
                  <a:gd name="connsiteY6" fmla="*/ 296390 h 796307"/>
                  <a:gd name="connsiteX7" fmla="*/ 48345 w 999834"/>
                  <a:gd name="connsiteY7" fmla="*/ 78062 h 796307"/>
                  <a:gd name="connsiteX8" fmla="*/ 339212 w 999834"/>
                  <a:gd name="connsiteY8" fmla="*/ 148584 h 796307"/>
                  <a:gd name="connsiteX9" fmla="*/ 673391 w 999834"/>
                  <a:gd name="connsiteY9" fmla="*/ 78 h 796307"/>
                  <a:gd name="connsiteX10" fmla="*/ 841183 w 999834"/>
                  <a:gd name="connsiteY10" fmla="*/ 85801 h 796307"/>
                  <a:gd name="connsiteX0" fmla="*/ 841183 w 999834"/>
                  <a:gd name="connsiteY0" fmla="*/ 85801 h 796307"/>
                  <a:gd name="connsiteX1" fmla="*/ 959353 w 999834"/>
                  <a:gd name="connsiteY1" fmla="*/ 102469 h 796307"/>
                  <a:gd name="connsiteX2" fmla="*/ 960538 w 999834"/>
                  <a:gd name="connsiteY2" fmla="*/ 101781 h 796307"/>
                  <a:gd name="connsiteX3" fmla="*/ 960548 w 999834"/>
                  <a:gd name="connsiteY3" fmla="*/ 101800 h 796307"/>
                  <a:gd name="connsiteX4" fmla="*/ 999834 w 999834"/>
                  <a:gd name="connsiteY4" fmla="*/ 296390 h 796307"/>
                  <a:gd name="connsiteX5" fmla="*/ 499917 w 999834"/>
                  <a:gd name="connsiteY5" fmla="*/ 796307 h 796307"/>
                  <a:gd name="connsiteX6" fmla="*/ 0 w 999834"/>
                  <a:gd name="connsiteY6" fmla="*/ 296390 h 796307"/>
                  <a:gd name="connsiteX7" fmla="*/ 48345 w 999834"/>
                  <a:gd name="connsiteY7" fmla="*/ 78062 h 796307"/>
                  <a:gd name="connsiteX8" fmla="*/ 339212 w 999834"/>
                  <a:gd name="connsiteY8" fmla="*/ 148584 h 796307"/>
                  <a:gd name="connsiteX9" fmla="*/ 673391 w 999834"/>
                  <a:gd name="connsiteY9" fmla="*/ 78 h 796307"/>
                  <a:gd name="connsiteX10" fmla="*/ 841183 w 999834"/>
                  <a:gd name="connsiteY10" fmla="*/ 85801 h 796307"/>
                  <a:gd name="connsiteX0" fmla="*/ 841183 w 999834"/>
                  <a:gd name="connsiteY0" fmla="*/ 85801 h 796307"/>
                  <a:gd name="connsiteX1" fmla="*/ 959353 w 999834"/>
                  <a:gd name="connsiteY1" fmla="*/ 102469 h 796307"/>
                  <a:gd name="connsiteX2" fmla="*/ 960538 w 999834"/>
                  <a:gd name="connsiteY2" fmla="*/ 101781 h 796307"/>
                  <a:gd name="connsiteX3" fmla="*/ 960548 w 999834"/>
                  <a:gd name="connsiteY3" fmla="*/ 101800 h 796307"/>
                  <a:gd name="connsiteX4" fmla="*/ 999834 w 999834"/>
                  <a:gd name="connsiteY4" fmla="*/ 296390 h 796307"/>
                  <a:gd name="connsiteX5" fmla="*/ 499917 w 999834"/>
                  <a:gd name="connsiteY5" fmla="*/ 796307 h 796307"/>
                  <a:gd name="connsiteX6" fmla="*/ 0 w 999834"/>
                  <a:gd name="connsiteY6" fmla="*/ 296390 h 796307"/>
                  <a:gd name="connsiteX7" fmla="*/ 48345 w 999834"/>
                  <a:gd name="connsiteY7" fmla="*/ 78062 h 796307"/>
                  <a:gd name="connsiteX8" fmla="*/ 339212 w 999834"/>
                  <a:gd name="connsiteY8" fmla="*/ 148584 h 796307"/>
                  <a:gd name="connsiteX9" fmla="*/ 673391 w 999834"/>
                  <a:gd name="connsiteY9" fmla="*/ 78 h 796307"/>
                  <a:gd name="connsiteX10" fmla="*/ 841183 w 999834"/>
                  <a:gd name="connsiteY10" fmla="*/ 85801 h 796307"/>
                  <a:gd name="connsiteX0" fmla="*/ 922214 w 999834"/>
                  <a:gd name="connsiteY0" fmla="*/ 33328 h 796504"/>
                  <a:gd name="connsiteX1" fmla="*/ 959353 w 999834"/>
                  <a:gd name="connsiteY1" fmla="*/ 102666 h 796504"/>
                  <a:gd name="connsiteX2" fmla="*/ 960538 w 999834"/>
                  <a:gd name="connsiteY2" fmla="*/ 101978 h 796504"/>
                  <a:gd name="connsiteX3" fmla="*/ 960548 w 999834"/>
                  <a:gd name="connsiteY3" fmla="*/ 101997 h 796504"/>
                  <a:gd name="connsiteX4" fmla="*/ 999834 w 999834"/>
                  <a:gd name="connsiteY4" fmla="*/ 296587 h 796504"/>
                  <a:gd name="connsiteX5" fmla="*/ 499917 w 999834"/>
                  <a:gd name="connsiteY5" fmla="*/ 796504 h 796504"/>
                  <a:gd name="connsiteX6" fmla="*/ 0 w 999834"/>
                  <a:gd name="connsiteY6" fmla="*/ 296587 h 796504"/>
                  <a:gd name="connsiteX7" fmla="*/ 48345 w 999834"/>
                  <a:gd name="connsiteY7" fmla="*/ 78259 h 796504"/>
                  <a:gd name="connsiteX8" fmla="*/ 339212 w 999834"/>
                  <a:gd name="connsiteY8" fmla="*/ 148781 h 796504"/>
                  <a:gd name="connsiteX9" fmla="*/ 673391 w 999834"/>
                  <a:gd name="connsiteY9" fmla="*/ 275 h 796504"/>
                  <a:gd name="connsiteX10" fmla="*/ 922214 w 999834"/>
                  <a:gd name="connsiteY10" fmla="*/ 33328 h 796504"/>
                  <a:gd name="connsiteX0" fmla="*/ 922214 w 1027050"/>
                  <a:gd name="connsiteY0" fmla="*/ 33328 h 796504"/>
                  <a:gd name="connsiteX1" fmla="*/ 959353 w 1027050"/>
                  <a:gd name="connsiteY1" fmla="*/ 102666 h 796504"/>
                  <a:gd name="connsiteX2" fmla="*/ 960538 w 1027050"/>
                  <a:gd name="connsiteY2" fmla="*/ 101978 h 796504"/>
                  <a:gd name="connsiteX3" fmla="*/ 999834 w 1027050"/>
                  <a:gd name="connsiteY3" fmla="*/ 296587 h 796504"/>
                  <a:gd name="connsiteX4" fmla="*/ 499917 w 1027050"/>
                  <a:gd name="connsiteY4" fmla="*/ 796504 h 796504"/>
                  <a:gd name="connsiteX5" fmla="*/ 0 w 1027050"/>
                  <a:gd name="connsiteY5" fmla="*/ 296587 h 796504"/>
                  <a:gd name="connsiteX6" fmla="*/ 48345 w 1027050"/>
                  <a:gd name="connsiteY6" fmla="*/ 78259 h 796504"/>
                  <a:gd name="connsiteX7" fmla="*/ 339212 w 1027050"/>
                  <a:gd name="connsiteY7" fmla="*/ 148781 h 796504"/>
                  <a:gd name="connsiteX8" fmla="*/ 673391 w 1027050"/>
                  <a:gd name="connsiteY8" fmla="*/ 275 h 796504"/>
                  <a:gd name="connsiteX9" fmla="*/ 922214 w 1027050"/>
                  <a:gd name="connsiteY9" fmla="*/ 33328 h 796504"/>
                  <a:gd name="connsiteX0" fmla="*/ 922214 w 1001292"/>
                  <a:gd name="connsiteY0" fmla="*/ 33328 h 796504"/>
                  <a:gd name="connsiteX1" fmla="*/ 959353 w 1001292"/>
                  <a:gd name="connsiteY1" fmla="*/ 102666 h 796504"/>
                  <a:gd name="connsiteX2" fmla="*/ 960538 w 1001292"/>
                  <a:gd name="connsiteY2" fmla="*/ 101978 h 796504"/>
                  <a:gd name="connsiteX3" fmla="*/ 999834 w 1001292"/>
                  <a:gd name="connsiteY3" fmla="*/ 296587 h 796504"/>
                  <a:gd name="connsiteX4" fmla="*/ 499917 w 1001292"/>
                  <a:gd name="connsiteY4" fmla="*/ 796504 h 796504"/>
                  <a:gd name="connsiteX5" fmla="*/ 0 w 1001292"/>
                  <a:gd name="connsiteY5" fmla="*/ 296587 h 796504"/>
                  <a:gd name="connsiteX6" fmla="*/ 48345 w 1001292"/>
                  <a:gd name="connsiteY6" fmla="*/ 78259 h 796504"/>
                  <a:gd name="connsiteX7" fmla="*/ 339212 w 1001292"/>
                  <a:gd name="connsiteY7" fmla="*/ 148781 h 796504"/>
                  <a:gd name="connsiteX8" fmla="*/ 673391 w 1001292"/>
                  <a:gd name="connsiteY8" fmla="*/ 275 h 796504"/>
                  <a:gd name="connsiteX9" fmla="*/ 922214 w 1001292"/>
                  <a:gd name="connsiteY9" fmla="*/ 33328 h 796504"/>
                  <a:gd name="connsiteX0" fmla="*/ 922214 w 1000015"/>
                  <a:gd name="connsiteY0" fmla="*/ 33328 h 796504"/>
                  <a:gd name="connsiteX1" fmla="*/ 959353 w 1000015"/>
                  <a:gd name="connsiteY1" fmla="*/ 102666 h 796504"/>
                  <a:gd name="connsiteX2" fmla="*/ 960538 w 1000015"/>
                  <a:gd name="connsiteY2" fmla="*/ 101978 h 796504"/>
                  <a:gd name="connsiteX3" fmla="*/ 999834 w 1000015"/>
                  <a:gd name="connsiteY3" fmla="*/ 296587 h 796504"/>
                  <a:gd name="connsiteX4" fmla="*/ 499917 w 1000015"/>
                  <a:gd name="connsiteY4" fmla="*/ 796504 h 796504"/>
                  <a:gd name="connsiteX5" fmla="*/ 0 w 1000015"/>
                  <a:gd name="connsiteY5" fmla="*/ 296587 h 796504"/>
                  <a:gd name="connsiteX6" fmla="*/ 48345 w 1000015"/>
                  <a:gd name="connsiteY6" fmla="*/ 78259 h 796504"/>
                  <a:gd name="connsiteX7" fmla="*/ 339212 w 1000015"/>
                  <a:gd name="connsiteY7" fmla="*/ 148781 h 796504"/>
                  <a:gd name="connsiteX8" fmla="*/ 673391 w 1000015"/>
                  <a:gd name="connsiteY8" fmla="*/ 275 h 796504"/>
                  <a:gd name="connsiteX9" fmla="*/ 922214 w 1000015"/>
                  <a:gd name="connsiteY9" fmla="*/ 33328 h 796504"/>
                  <a:gd name="connsiteX0" fmla="*/ 922214 w 1000015"/>
                  <a:gd name="connsiteY0" fmla="*/ 33328 h 796504"/>
                  <a:gd name="connsiteX1" fmla="*/ 959353 w 1000015"/>
                  <a:gd name="connsiteY1" fmla="*/ 102666 h 796504"/>
                  <a:gd name="connsiteX2" fmla="*/ 960538 w 1000015"/>
                  <a:gd name="connsiteY2" fmla="*/ 101978 h 796504"/>
                  <a:gd name="connsiteX3" fmla="*/ 999834 w 1000015"/>
                  <a:gd name="connsiteY3" fmla="*/ 296587 h 796504"/>
                  <a:gd name="connsiteX4" fmla="*/ 499917 w 1000015"/>
                  <a:gd name="connsiteY4" fmla="*/ 796504 h 796504"/>
                  <a:gd name="connsiteX5" fmla="*/ 0 w 1000015"/>
                  <a:gd name="connsiteY5" fmla="*/ 296587 h 796504"/>
                  <a:gd name="connsiteX6" fmla="*/ 48345 w 1000015"/>
                  <a:gd name="connsiteY6" fmla="*/ 78259 h 796504"/>
                  <a:gd name="connsiteX7" fmla="*/ 339212 w 1000015"/>
                  <a:gd name="connsiteY7" fmla="*/ 148781 h 796504"/>
                  <a:gd name="connsiteX8" fmla="*/ 673391 w 1000015"/>
                  <a:gd name="connsiteY8" fmla="*/ 275 h 796504"/>
                  <a:gd name="connsiteX9" fmla="*/ 922214 w 1000015"/>
                  <a:gd name="connsiteY9" fmla="*/ 33328 h 796504"/>
                  <a:gd name="connsiteX0" fmla="*/ 922214 w 1000015"/>
                  <a:gd name="connsiteY0" fmla="*/ 33524 h 796700"/>
                  <a:gd name="connsiteX1" fmla="*/ 959353 w 1000015"/>
                  <a:gd name="connsiteY1" fmla="*/ 102862 h 796700"/>
                  <a:gd name="connsiteX2" fmla="*/ 960538 w 1000015"/>
                  <a:gd name="connsiteY2" fmla="*/ 102174 h 796700"/>
                  <a:gd name="connsiteX3" fmla="*/ 999834 w 1000015"/>
                  <a:gd name="connsiteY3" fmla="*/ 296783 h 796700"/>
                  <a:gd name="connsiteX4" fmla="*/ 499917 w 1000015"/>
                  <a:gd name="connsiteY4" fmla="*/ 796700 h 796700"/>
                  <a:gd name="connsiteX5" fmla="*/ 0 w 1000015"/>
                  <a:gd name="connsiteY5" fmla="*/ 296783 h 796700"/>
                  <a:gd name="connsiteX6" fmla="*/ 48345 w 1000015"/>
                  <a:gd name="connsiteY6" fmla="*/ 78455 h 796700"/>
                  <a:gd name="connsiteX7" fmla="*/ 339212 w 1000015"/>
                  <a:gd name="connsiteY7" fmla="*/ 148977 h 796700"/>
                  <a:gd name="connsiteX8" fmla="*/ 673391 w 1000015"/>
                  <a:gd name="connsiteY8" fmla="*/ 471 h 796700"/>
                  <a:gd name="connsiteX9" fmla="*/ 922214 w 1000015"/>
                  <a:gd name="connsiteY9" fmla="*/ 33524 h 796700"/>
                  <a:gd name="connsiteX0" fmla="*/ 922214 w 1000015"/>
                  <a:gd name="connsiteY0" fmla="*/ 33524 h 796700"/>
                  <a:gd name="connsiteX1" fmla="*/ 959353 w 1000015"/>
                  <a:gd name="connsiteY1" fmla="*/ 102862 h 796700"/>
                  <a:gd name="connsiteX2" fmla="*/ 960538 w 1000015"/>
                  <a:gd name="connsiteY2" fmla="*/ 102174 h 796700"/>
                  <a:gd name="connsiteX3" fmla="*/ 999834 w 1000015"/>
                  <a:gd name="connsiteY3" fmla="*/ 296783 h 796700"/>
                  <a:gd name="connsiteX4" fmla="*/ 499917 w 1000015"/>
                  <a:gd name="connsiteY4" fmla="*/ 796700 h 796700"/>
                  <a:gd name="connsiteX5" fmla="*/ 0 w 1000015"/>
                  <a:gd name="connsiteY5" fmla="*/ 296783 h 796700"/>
                  <a:gd name="connsiteX6" fmla="*/ 48345 w 1000015"/>
                  <a:gd name="connsiteY6" fmla="*/ 78455 h 796700"/>
                  <a:gd name="connsiteX7" fmla="*/ 339212 w 1000015"/>
                  <a:gd name="connsiteY7" fmla="*/ 148977 h 796700"/>
                  <a:gd name="connsiteX8" fmla="*/ 673391 w 1000015"/>
                  <a:gd name="connsiteY8" fmla="*/ 471 h 796700"/>
                  <a:gd name="connsiteX9" fmla="*/ 922214 w 1000015"/>
                  <a:gd name="connsiteY9" fmla="*/ 33524 h 796700"/>
                  <a:gd name="connsiteX0" fmla="*/ 922214 w 1000015"/>
                  <a:gd name="connsiteY0" fmla="*/ 33524 h 796700"/>
                  <a:gd name="connsiteX1" fmla="*/ 959353 w 1000015"/>
                  <a:gd name="connsiteY1" fmla="*/ 102862 h 796700"/>
                  <a:gd name="connsiteX2" fmla="*/ 960538 w 1000015"/>
                  <a:gd name="connsiteY2" fmla="*/ 102174 h 796700"/>
                  <a:gd name="connsiteX3" fmla="*/ 999834 w 1000015"/>
                  <a:gd name="connsiteY3" fmla="*/ 296783 h 796700"/>
                  <a:gd name="connsiteX4" fmla="*/ 499917 w 1000015"/>
                  <a:gd name="connsiteY4" fmla="*/ 796700 h 796700"/>
                  <a:gd name="connsiteX5" fmla="*/ 0 w 1000015"/>
                  <a:gd name="connsiteY5" fmla="*/ 296783 h 796700"/>
                  <a:gd name="connsiteX6" fmla="*/ 48345 w 1000015"/>
                  <a:gd name="connsiteY6" fmla="*/ 78455 h 796700"/>
                  <a:gd name="connsiteX7" fmla="*/ 339212 w 1000015"/>
                  <a:gd name="connsiteY7" fmla="*/ 148977 h 796700"/>
                  <a:gd name="connsiteX8" fmla="*/ 673391 w 1000015"/>
                  <a:gd name="connsiteY8" fmla="*/ 471 h 796700"/>
                  <a:gd name="connsiteX9" fmla="*/ 922214 w 1000015"/>
                  <a:gd name="connsiteY9" fmla="*/ 33524 h 796700"/>
                  <a:gd name="connsiteX0" fmla="*/ 922214 w 1000107"/>
                  <a:gd name="connsiteY0" fmla="*/ 33524 h 796700"/>
                  <a:gd name="connsiteX1" fmla="*/ 959353 w 1000107"/>
                  <a:gd name="connsiteY1" fmla="*/ 102862 h 796700"/>
                  <a:gd name="connsiteX2" fmla="*/ 960538 w 1000107"/>
                  <a:gd name="connsiteY2" fmla="*/ 102174 h 796700"/>
                  <a:gd name="connsiteX3" fmla="*/ 999834 w 1000107"/>
                  <a:gd name="connsiteY3" fmla="*/ 296783 h 796700"/>
                  <a:gd name="connsiteX4" fmla="*/ 499917 w 1000107"/>
                  <a:gd name="connsiteY4" fmla="*/ 796700 h 796700"/>
                  <a:gd name="connsiteX5" fmla="*/ 0 w 1000107"/>
                  <a:gd name="connsiteY5" fmla="*/ 296783 h 796700"/>
                  <a:gd name="connsiteX6" fmla="*/ 48345 w 1000107"/>
                  <a:gd name="connsiteY6" fmla="*/ 78455 h 796700"/>
                  <a:gd name="connsiteX7" fmla="*/ 339212 w 1000107"/>
                  <a:gd name="connsiteY7" fmla="*/ 148977 h 796700"/>
                  <a:gd name="connsiteX8" fmla="*/ 673391 w 1000107"/>
                  <a:gd name="connsiteY8" fmla="*/ 471 h 796700"/>
                  <a:gd name="connsiteX9" fmla="*/ 922214 w 1000107"/>
                  <a:gd name="connsiteY9" fmla="*/ 33524 h 796700"/>
                  <a:gd name="connsiteX0" fmla="*/ 922214 w 1005856"/>
                  <a:gd name="connsiteY0" fmla="*/ 33524 h 796700"/>
                  <a:gd name="connsiteX1" fmla="*/ 959353 w 1005856"/>
                  <a:gd name="connsiteY1" fmla="*/ 102862 h 796700"/>
                  <a:gd name="connsiteX2" fmla="*/ 960538 w 1005856"/>
                  <a:gd name="connsiteY2" fmla="*/ 102174 h 796700"/>
                  <a:gd name="connsiteX3" fmla="*/ 999834 w 1005856"/>
                  <a:gd name="connsiteY3" fmla="*/ 296783 h 796700"/>
                  <a:gd name="connsiteX4" fmla="*/ 499917 w 1005856"/>
                  <a:gd name="connsiteY4" fmla="*/ 796700 h 796700"/>
                  <a:gd name="connsiteX5" fmla="*/ 0 w 1005856"/>
                  <a:gd name="connsiteY5" fmla="*/ 296783 h 796700"/>
                  <a:gd name="connsiteX6" fmla="*/ 48345 w 1005856"/>
                  <a:gd name="connsiteY6" fmla="*/ 78455 h 796700"/>
                  <a:gd name="connsiteX7" fmla="*/ 339212 w 1005856"/>
                  <a:gd name="connsiteY7" fmla="*/ 148977 h 796700"/>
                  <a:gd name="connsiteX8" fmla="*/ 673391 w 1005856"/>
                  <a:gd name="connsiteY8" fmla="*/ 471 h 796700"/>
                  <a:gd name="connsiteX9" fmla="*/ 922214 w 1005856"/>
                  <a:gd name="connsiteY9" fmla="*/ 33524 h 796700"/>
                  <a:gd name="connsiteX0" fmla="*/ 922214 w 1025351"/>
                  <a:gd name="connsiteY0" fmla="*/ 33524 h 796700"/>
                  <a:gd name="connsiteX1" fmla="*/ 959353 w 1025351"/>
                  <a:gd name="connsiteY1" fmla="*/ 102862 h 796700"/>
                  <a:gd name="connsiteX2" fmla="*/ 917321 w 1025351"/>
                  <a:gd name="connsiteY2" fmla="*/ 123782 h 796700"/>
                  <a:gd name="connsiteX3" fmla="*/ 999834 w 1025351"/>
                  <a:gd name="connsiteY3" fmla="*/ 296783 h 796700"/>
                  <a:gd name="connsiteX4" fmla="*/ 499917 w 1025351"/>
                  <a:gd name="connsiteY4" fmla="*/ 796700 h 796700"/>
                  <a:gd name="connsiteX5" fmla="*/ 0 w 1025351"/>
                  <a:gd name="connsiteY5" fmla="*/ 296783 h 796700"/>
                  <a:gd name="connsiteX6" fmla="*/ 48345 w 1025351"/>
                  <a:gd name="connsiteY6" fmla="*/ 78455 h 796700"/>
                  <a:gd name="connsiteX7" fmla="*/ 339212 w 1025351"/>
                  <a:gd name="connsiteY7" fmla="*/ 148977 h 796700"/>
                  <a:gd name="connsiteX8" fmla="*/ 673391 w 1025351"/>
                  <a:gd name="connsiteY8" fmla="*/ 471 h 796700"/>
                  <a:gd name="connsiteX9" fmla="*/ 922214 w 1025351"/>
                  <a:gd name="connsiteY9" fmla="*/ 33524 h 796700"/>
                  <a:gd name="connsiteX0" fmla="*/ 922214 w 999834"/>
                  <a:gd name="connsiteY0" fmla="*/ 33524 h 796700"/>
                  <a:gd name="connsiteX1" fmla="*/ 959353 w 999834"/>
                  <a:gd name="connsiteY1" fmla="*/ 102862 h 796700"/>
                  <a:gd name="connsiteX2" fmla="*/ 999834 w 999834"/>
                  <a:gd name="connsiteY2" fmla="*/ 296783 h 796700"/>
                  <a:gd name="connsiteX3" fmla="*/ 499917 w 999834"/>
                  <a:gd name="connsiteY3" fmla="*/ 796700 h 796700"/>
                  <a:gd name="connsiteX4" fmla="*/ 0 w 999834"/>
                  <a:gd name="connsiteY4" fmla="*/ 296783 h 796700"/>
                  <a:gd name="connsiteX5" fmla="*/ 48345 w 999834"/>
                  <a:gd name="connsiteY5" fmla="*/ 78455 h 796700"/>
                  <a:gd name="connsiteX6" fmla="*/ 339212 w 999834"/>
                  <a:gd name="connsiteY6" fmla="*/ 148977 h 796700"/>
                  <a:gd name="connsiteX7" fmla="*/ 673391 w 999834"/>
                  <a:gd name="connsiteY7" fmla="*/ 471 h 796700"/>
                  <a:gd name="connsiteX8" fmla="*/ 922214 w 999834"/>
                  <a:gd name="connsiteY8" fmla="*/ 33524 h 796700"/>
                  <a:gd name="connsiteX0" fmla="*/ 922214 w 999897"/>
                  <a:gd name="connsiteY0" fmla="*/ 33524 h 796700"/>
                  <a:gd name="connsiteX1" fmla="*/ 959353 w 999897"/>
                  <a:gd name="connsiteY1" fmla="*/ 102862 h 796700"/>
                  <a:gd name="connsiteX2" fmla="*/ 999834 w 999897"/>
                  <a:gd name="connsiteY2" fmla="*/ 296783 h 796700"/>
                  <a:gd name="connsiteX3" fmla="*/ 499917 w 999897"/>
                  <a:gd name="connsiteY3" fmla="*/ 796700 h 796700"/>
                  <a:gd name="connsiteX4" fmla="*/ 0 w 999897"/>
                  <a:gd name="connsiteY4" fmla="*/ 296783 h 796700"/>
                  <a:gd name="connsiteX5" fmla="*/ 48345 w 999897"/>
                  <a:gd name="connsiteY5" fmla="*/ 78455 h 796700"/>
                  <a:gd name="connsiteX6" fmla="*/ 339212 w 999897"/>
                  <a:gd name="connsiteY6" fmla="*/ 148977 h 796700"/>
                  <a:gd name="connsiteX7" fmla="*/ 673391 w 999897"/>
                  <a:gd name="connsiteY7" fmla="*/ 471 h 796700"/>
                  <a:gd name="connsiteX8" fmla="*/ 922214 w 999897"/>
                  <a:gd name="connsiteY8" fmla="*/ 33524 h 796700"/>
                  <a:gd name="connsiteX0" fmla="*/ 922214 w 1000016"/>
                  <a:gd name="connsiteY0" fmla="*/ 33524 h 796700"/>
                  <a:gd name="connsiteX1" fmla="*/ 959353 w 1000016"/>
                  <a:gd name="connsiteY1" fmla="*/ 102862 h 796700"/>
                  <a:gd name="connsiteX2" fmla="*/ 999834 w 1000016"/>
                  <a:gd name="connsiteY2" fmla="*/ 296783 h 796700"/>
                  <a:gd name="connsiteX3" fmla="*/ 499917 w 1000016"/>
                  <a:gd name="connsiteY3" fmla="*/ 796700 h 796700"/>
                  <a:gd name="connsiteX4" fmla="*/ 0 w 1000016"/>
                  <a:gd name="connsiteY4" fmla="*/ 296783 h 796700"/>
                  <a:gd name="connsiteX5" fmla="*/ 48345 w 1000016"/>
                  <a:gd name="connsiteY5" fmla="*/ 78455 h 796700"/>
                  <a:gd name="connsiteX6" fmla="*/ 339212 w 1000016"/>
                  <a:gd name="connsiteY6" fmla="*/ 148977 h 796700"/>
                  <a:gd name="connsiteX7" fmla="*/ 673391 w 1000016"/>
                  <a:gd name="connsiteY7" fmla="*/ 471 h 796700"/>
                  <a:gd name="connsiteX8" fmla="*/ 922214 w 1000016"/>
                  <a:gd name="connsiteY8" fmla="*/ 33524 h 796700"/>
                  <a:gd name="connsiteX0" fmla="*/ 922214 w 1000016"/>
                  <a:gd name="connsiteY0" fmla="*/ 33524 h 796700"/>
                  <a:gd name="connsiteX1" fmla="*/ 959353 w 1000016"/>
                  <a:gd name="connsiteY1" fmla="*/ 102862 h 796700"/>
                  <a:gd name="connsiteX2" fmla="*/ 999834 w 1000016"/>
                  <a:gd name="connsiteY2" fmla="*/ 296783 h 796700"/>
                  <a:gd name="connsiteX3" fmla="*/ 499917 w 1000016"/>
                  <a:gd name="connsiteY3" fmla="*/ 796700 h 796700"/>
                  <a:gd name="connsiteX4" fmla="*/ 0 w 1000016"/>
                  <a:gd name="connsiteY4" fmla="*/ 296783 h 796700"/>
                  <a:gd name="connsiteX5" fmla="*/ 48345 w 1000016"/>
                  <a:gd name="connsiteY5" fmla="*/ 78455 h 796700"/>
                  <a:gd name="connsiteX6" fmla="*/ 339212 w 1000016"/>
                  <a:gd name="connsiteY6" fmla="*/ 148977 h 796700"/>
                  <a:gd name="connsiteX7" fmla="*/ 673391 w 1000016"/>
                  <a:gd name="connsiteY7" fmla="*/ 471 h 796700"/>
                  <a:gd name="connsiteX8" fmla="*/ 922214 w 1000016"/>
                  <a:gd name="connsiteY8" fmla="*/ 33524 h 796700"/>
                  <a:gd name="connsiteX0" fmla="*/ 922214 w 999981"/>
                  <a:gd name="connsiteY0" fmla="*/ 33524 h 796700"/>
                  <a:gd name="connsiteX1" fmla="*/ 959353 w 999981"/>
                  <a:gd name="connsiteY1" fmla="*/ 102862 h 796700"/>
                  <a:gd name="connsiteX2" fmla="*/ 999834 w 999981"/>
                  <a:gd name="connsiteY2" fmla="*/ 296783 h 796700"/>
                  <a:gd name="connsiteX3" fmla="*/ 499917 w 999981"/>
                  <a:gd name="connsiteY3" fmla="*/ 796700 h 796700"/>
                  <a:gd name="connsiteX4" fmla="*/ 0 w 999981"/>
                  <a:gd name="connsiteY4" fmla="*/ 296783 h 796700"/>
                  <a:gd name="connsiteX5" fmla="*/ 48345 w 999981"/>
                  <a:gd name="connsiteY5" fmla="*/ 78455 h 796700"/>
                  <a:gd name="connsiteX6" fmla="*/ 339212 w 999981"/>
                  <a:gd name="connsiteY6" fmla="*/ 148977 h 796700"/>
                  <a:gd name="connsiteX7" fmla="*/ 673391 w 999981"/>
                  <a:gd name="connsiteY7" fmla="*/ 471 h 796700"/>
                  <a:gd name="connsiteX8" fmla="*/ 922214 w 999981"/>
                  <a:gd name="connsiteY8" fmla="*/ 33524 h 796700"/>
                  <a:gd name="connsiteX0" fmla="*/ 922214 w 999981"/>
                  <a:gd name="connsiteY0" fmla="*/ 33524 h 796700"/>
                  <a:gd name="connsiteX1" fmla="*/ 959353 w 999981"/>
                  <a:gd name="connsiteY1" fmla="*/ 102862 h 796700"/>
                  <a:gd name="connsiteX2" fmla="*/ 999834 w 999981"/>
                  <a:gd name="connsiteY2" fmla="*/ 296783 h 796700"/>
                  <a:gd name="connsiteX3" fmla="*/ 499917 w 999981"/>
                  <a:gd name="connsiteY3" fmla="*/ 796700 h 796700"/>
                  <a:gd name="connsiteX4" fmla="*/ 0 w 999981"/>
                  <a:gd name="connsiteY4" fmla="*/ 296783 h 796700"/>
                  <a:gd name="connsiteX5" fmla="*/ 48345 w 999981"/>
                  <a:gd name="connsiteY5" fmla="*/ 78455 h 796700"/>
                  <a:gd name="connsiteX6" fmla="*/ 339212 w 999981"/>
                  <a:gd name="connsiteY6" fmla="*/ 148977 h 796700"/>
                  <a:gd name="connsiteX7" fmla="*/ 673391 w 999981"/>
                  <a:gd name="connsiteY7" fmla="*/ 471 h 796700"/>
                  <a:gd name="connsiteX8" fmla="*/ 922214 w 999981"/>
                  <a:gd name="connsiteY8" fmla="*/ 33524 h 796700"/>
                  <a:gd name="connsiteX0" fmla="*/ 922214 w 999981"/>
                  <a:gd name="connsiteY0" fmla="*/ 33524 h 796700"/>
                  <a:gd name="connsiteX1" fmla="*/ 959353 w 999981"/>
                  <a:gd name="connsiteY1" fmla="*/ 102862 h 796700"/>
                  <a:gd name="connsiteX2" fmla="*/ 999834 w 999981"/>
                  <a:gd name="connsiteY2" fmla="*/ 296783 h 796700"/>
                  <a:gd name="connsiteX3" fmla="*/ 499917 w 999981"/>
                  <a:gd name="connsiteY3" fmla="*/ 796700 h 796700"/>
                  <a:gd name="connsiteX4" fmla="*/ 0 w 999981"/>
                  <a:gd name="connsiteY4" fmla="*/ 296783 h 796700"/>
                  <a:gd name="connsiteX5" fmla="*/ 48345 w 999981"/>
                  <a:gd name="connsiteY5" fmla="*/ 78455 h 796700"/>
                  <a:gd name="connsiteX6" fmla="*/ 339212 w 999981"/>
                  <a:gd name="connsiteY6" fmla="*/ 148977 h 796700"/>
                  <a:gd name="connsiteX7" fmla="*/ 673391 w 999981"/>
                  <a:gd name="connsiteY7" fmla="*/ 471 h 796700"/>
                  <a:gd name="connsiteX8" fmla="*/ 922214 w 999981"/>
                  <a:gd name="connsiteY8" fmla="*/ 33524 h 796700"/>
                  <a:gd name="connsiteX0" fmla="*/ 922214 w 999981"/>
                  <a:gd name="connsiteY0" fmla="*/ 33524 h 796700"/>
                  <a:gd name="connsiteX1" fmla="*/ 959353 w 999981"/>
                  <a:gd name="connsiteY1" fmla="*/ 102862 h 796700"/>
                  <a:gd name="connsiteX2" fmla="*/ 999834 w 999981"/>
                  <a:gd name="connsiteY2" fmla="*/ 296783 h 796700"/>
                  <a:gd name="connsiteX3" fmla="*/ 499917 w 999981"/>
                  <a:gd name="connsiteY3" fmla="*/ 796700 h 796700"/>
                  <a:gd name="connsiteX4" fmla="*/ 0 w 999981"/>
                  <a:gd name="connsiteY4" fmla="*/ 296783 h 796700"/>
                  <a:gd name="connsiteX5" fmla="*/ 48345 w 999981"/>
                  <a:gd name="connsiteY5" fmla="*/ 78455 h 796700"/>
                  <a:gd name="connsiteX6" fmla="*/ 339212 w 999981"/>
                  <a:gd name="connsiteY6" fmla="*/ 148977 h 796700"/>
                  <a:gd name="connsiteX7" fmla="*/ 673391 w 999981"/>
                  <a:gd name="connsiteY7" fmla="*/ 471 h 796700"/>
                  <a:gd name="connsiteX8" fmla="*/ 922214 w 999981"/>
                  <a:gd name="connsiteY8" fmla="*/ 33524 h 796700"/>
                  <a:gd name="connsiteX0" fmla="*/ 922214 w 999939"/>
                  <a:gd name="connsiteY0" fmla="*/ 33524 h 796700"/>
                  <a:gd name="connsiteX1" fmla="*/ 959353 w 999939"/>
                  <a:gd name="connsiteY1" fmla="*/ 102862 h 796700"/>
                  <a:gd name="connsiteX2" fmla="*/ 999834 w 999939"/>
                  <a:gd name="connsiteY2" fmla="*/ 296783 h 796700"/>
                  <a:gd name="connsiteX3" fmla="*/ 499917 w 999939"/>
                  <a:gd name="connsiteY3" fmla="*/ 796700 h 796700"/>
                  <a:gd name="connsiteX4" fmla="*/ 0 w 999939"/>
                  <a:gd name="connsiteY4" fmla="*/ 296783 h 796700"/>
                  <a:gd name="connsiteX5" fmla="*/ 48345 w 999939"/>
                  <a:gd name="connsiteY5" fmla="*/ 78455 h 796700"/>
                  <a:gd name="connsiteX6" fmla="*/ 339212 w 999939"/>
                  <a:gd name="connsiteY6" fmla="*/ 148977 h 796700"/>
                  <a:gd name="connsiteX7" fmla="*/ 673391 w 999939"/>
                  <a:gd name="connsiteY7" fmla="*/ 471 h 796700"/>
                  <a:gd name="connsiteX8" fmla="*/ 922214 w 999939"/>
                  <a:gd name="connsiteY8" fmla="*/ 33524 h 79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99939" h="796700">
                    <a:moveTo>
                      <a:pt x="922214" y="33524"/>
                    </a:moveTo>
                    <a:cubicBezTo>
                      <a:pt x="955018" y="74899"/>
                      <a:pt x="948986" y="87302"/>
                      <a:pt x="959353" y="102862"/>
                    </a:cubicBezTo>
                    <a:cubicBezTo>
                      <a:pt x="985002" y="168853"/>
                      <a:pt x="1001416" y="230768"/>
                      <a:pt x="999834" y="296783"/>
                    </a:cubicBezTo>
                    <a:cubicBezTo>
                      <a:pt x="992391" y="607462"/>
                      <a:pt x="776014" y="796700"/>
                      <a:pt x="499917" y="796700"/>
                    </a:cubicBezTo>
                    <a:cubicBezTo>
                      <a:pt x="223820" y="796700"/>
                      <a:pt x="0" y="572880"/>
                      <a:pt x="0" y="296783"/>
                    </a:cubicBezTo>
                    <a:cubicBezTo>
                      <a:pt x="2611" y="253719"/>
                      <a:pt x="-1983" y="190846"/>
                      <a:pt x="48345" y="78455"/>
                    </a:cubicBezTo>
                    <a:cubicBezTo>
                      <a:pt x="81375" y="89808"/>
                      <a:pt x="254862" y="145728"/>
                      <a:pt x="339212" y="148977"/>
                    </a:cubicBezTo>
                    <a:cubicBezTo>
                      <a:pt x="501769" y="132010"/>
                      <a:pt x="545015" y="27976"/>
                      <a:pt x="673391" y="471"/>
                    </a:cubicBezTo>
                    <a:cubicBezTo>
                      <a:pt x="711888" y="-2307"/>
                      <a:pt x="882657" y="7005"/>
                      <a:pt x="922214" y="33524"/>
                    </a:cubicBezTo>
                    <a:close/>
                  </a:path>
                </a:pathLst>
              </a:custGeom>
              <a:solidFill>
                <a:srgbClr val="7AA1D5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16" name="文本框 215"/>
            <p:cNvSpPr txBox="1"/>
            <p:nvPr/>
          </p:nvSpPr>
          <p:spPr>
            <a:xfrm>
              <a:off x="6372933" y="4295513"/>
              <a:ext cx="655629" cy="46935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zh-CN" altLang="en-US" sz="1050" dirty="0"/>
                <a:t>总收入</a:t>
              </a:r>
              <a:endParaRPr lang="en-US" altLang="zh-CN" sz="2400" dirty="0"/>
            </a:p>
            <a:p>
              <a:pPr algn="ctr"/>
              <a:r>
                <a:rPr lang="en-US" altLang="zh-CN" sz="2000" dirty="0"/>
                <a:t>903</a:t>
              </a:r>
              <a:r>
                <a:rPr lang="zh-CN" altLang="en-US" sz="2000" dirty="0"/>
                <a:t>万</a:t>
              </a:r>
              <a:endParaRPr lang="zh-CN" altLang="en-US" sz="1000" dirty="0"/>
            </a:p>
          </p:txBody>
        </p:sp>
        <p:sp>
          <p:nvSpPr>
            <p:cNvPr id="217" name="文本框 216"/>
            <p:cNvSpPr txBox="1"/>
            <p:nvPr/>
          </p:nvSpPr>
          <p:spPr>
            <a:xfrm>
              <a:off x="6372932" y="4999552"/>
              <a:ext cx="655629" cy="46935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zh-CN" altLang="en-US" sz="1050" dirty="0"/>
                <a:t>总成本</a:t>
              </a:r>
              <a:endParaRPr lang="en-US" altLang="zh-CN" sz="2400" dirty="0"/>
            </a:p>
            <a:p>
              <a:pPr algn="ctr"/>
              <a:r>
                <a:rPr lang="en-US" altLang="zh-CN" sz="2000" dirty="0"/>
                <a:t>440</a:t>
              </a:r>
              <a:r>
                <a:rPr lang="zh-CN" altLang="en-US" sz="2000" dirty="0"/>
                <a:t>万</a:t>
              </a:r>
              <a:endParaRPr lang="zh-CN" altLang="en-US" sz="1000" dirty="0"/>
            </a:p>
          </p:txBody>
        </p:sp>
      </p:grpSp>
      <p:grpSp>
        <p:nvGrpSpPr>
          <p:cNvPr id="234" name="组合 233"/>
          <p:cNvGrpSpPr/>
          <p:nvPr/>
        </p:nvGrpSpPr>
        <p:grpSpPr>
          <a:xfrm>
            <a:off x="1967530" y="3359799"/>
            <a:ext cx="1152234" cy="1152234"/>
            <a:chOff x="3251798" y="3098527"/>
            <a:chExt cx="1152234" cy="1152234"/>
          </a:xfrm>
        </p:grpSpPr>
        <p:sp>
          <p:nvSpPr>
            <p:cNvPr id="157" name="椭圆 156"/>
            <p:cNvSpPr/>
            <p:nvPr/>
          </p:nvSpPr>
          <p:spPr>
            <a:xfrm>
              <a:off x="3251798" y="3098527"/>
              <a:ext cx="1152234" cy="1152234"/>
            </a:xfrm>
            <a:prstGeom prst="ellipse">
              <a:avLst/>
            </a:prstGeom>
            <a:solidFill>
              <a:srgbClr val="D7E6E4"/>
            </a:solidFill>
            <a:ln w="3175">
              <a:solidFill>
                <a:srgbClr val="8DD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任意多边形 161"/>
            <p:cNvSpPr/>
            <p:nvPr/>
          </p:nvSpPr>
          <p:spPr>
            <a:xfrm>
              <a:off x="3327998" y="3463917"/>
              <a:ext cx="999834" cy="710644"/>
            </a:xfrm>
            <a:custGeom>
              <a:avLst/>
              <a:gdLst>
                <a:gd name="connsiteX0" fmla="*/ 841183 w 999834"/>
                <a:gd name="connsiteY0" fmla="*/ 138 h 710644"/>
                <a:gd name="connsiteX1" fmla="*/ 959353 w 999834"/>
                <a:gd name="connsiteY1" fmla="*/ 16806 h 710644"/>
                <a:gd name="connsiteX2" fmla="*/ 960538 w 999834"/>
                <a:gd name="connsiteY2" fmla="*/ 16118 h 710644"/>
                <a:gd name="connsiteX3" fmla="*/ 960548 w 999834"/>
                <a:gd name="connsiteY3" fmla="*/ 16137 h 710644"/>
                <a:gd name="connsiteX4" fmla="*/ 999834 w 999834"/>
                <a:gd name="connsiteY4" fmla="*/ 210727 h 710644"/>
                <a:gd name="connsiteX5" fmla="*/ 499917 w 999834"/>
                <a:gd name="connsiteY5" fmla="*/ 710644 h 710644"/>
                <a:gd name="connsiteX6" fmla="*/ 0 w 999834"/>
                <a:gd name="connsiteY6" fmla="*/ 210727 h 710644"/>
                <a:gd name="connsiteX7" fmla="*/ 5128 w 999834"/>
                <a:gd name="connsiteY7" fmla="*/ 159863 h 710644"/>
                <a:gd name="connsiteX8" fmla="*/ 83963 w 999834"/>
                <a:gd name="connsiteY8" fmla="*/ 181767 h 710644"/>
                <a:gd name="connsiteX9" fmla="*/ 735515 w 999834"/>
                <a:gd name="connsiteY9" fmla="*/ 4900 h 710644"/>
                <a:gd name="connsiteX10" fmla="*/ 841183 w 999834"/>
                <a:gd name="connsiteY10" fmla="*/ 138 h 71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9834" h="710644">
                  <a:moveTo>
                    <a:pt x="841183" y="138"/>
                  </a:moveTo>
                  <a:cubicBezTo>
                    <a:pt x="875811" y="931"/>
                    <a:pt x="912522" y="5297"/>
                    <a:pt x="959353" y="16806"/>
                  </a:cubicBezTo>
                  <a:lnTo>
                    <a:pt x="960538" y="16118"/>
                  </a:lnTo>
                  <a:lnTo>
                    <a:pt x="960548" y="16137"/>
                  </a:lnTo>
                  <a:cubicBezTo>
                    <a:pt x="985845" y="75946"/>
                    <a:pt x="999834" y="141703"/>
                    <a:pt x="999834" y="210727"/>
                  </a:cubicBezTo>
                  <a:cubicBezTo>
                    <a:pt x="999834" y="486824"/>
                    <a:pt x="776014" y="710644"/>
                    <a:pt x="499917" y="710644"/>
                  </a:cubicBezTo>
                  <a:cubicBezTo>
                    <a:pt x="223820" y="710644"/>
                    <a:pt x="0" y="486824"/>
                    <a:pt x="0" y="210727"/>
                  </a:cubicBezTo>
                  <a:lnTo>
                    <a:pt x="5128" y="159863"/>
                  </a:lnTo>
                  <a:lnTo>
                    <a:pt x="83963" y="181767"/>
                  </a:lnTo>
                  <a:cubicBezTo>
                    <a:pt x="461253" y="268790"/>
                    <a:pt x="545016" y="17549"/>
                    <a:pt x="735515" y="4900"/>
                  </a:cubicBezTo>
                  <a:cubicBezTo>
                    <a:pt x="774012" y="2122"/>
                    <a:pt x="806556" y="-656"/>
                    <a:pt x="841183" y="138"/>
                  </a:cubicBezTo>
                  <a:close/>
                </a:path>
              </a:pathLst>
            </a:custGeom>
            <a:solidFill>
              <a:srgbClr val="8DD2C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文本框 217"/>
            <p:cNvSpPr txBox="1"/>
            <p:nvPr/>
          </p:nvSpPr>
          <p:spPr>
            <a:xfrm>
              <a:off x="3646775" y="3511018"/>
              <a:ext cx="3622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1100" dirty="0"/>
                <a:t>140</a:t>
              </a:r>
              <a:r>
                <a:rPr lang="zh-CN" altLang="en-US" sz="1100" dirty="0"/>
                <a:t>万</a:t>
              </a:r>
              <a:endParaRPr lang="en-US" altLang="zh-CN" sz="1100" dirty="0"/>
            </a:p>
            <a:p>
              <a:pPr algn="ctr"/>
              <a:r>
                <a:rPr lang="en-US" altLang="zh-CN" sz="1100" dirty="0"/>
                <a:t>75</a:t>
              </a:r>
              <a:r>
                <a:rPr lang="zh-CN" altLang="en-US" sz="1100" dirty="0"/>
                <a:t>万</a:t>
              </a:r>
              <a:endParaRPr lang="en-US" altLang="zh-CN" sz="2800" dirty="0"/>
            </a:p>
          </p:txBody>
        </p:sp>
      </p:grpSp>
      <p:grpSp>
        <p:nvGrpSpPr>
          <p:cNvPr id="233" name="组合 232"/>
          <p:cNvGrpSpPr/>
          <p:nvPr/>
        </p:nvGrpSpPr>
        <p:grpSpPr>
          <a:xfrm>
            <a:off x="3043272" y="2619961"/>
            <a:ext cx="1043279" cy="1043279"/>
            <a:chOff x="4327540" y="2358689"/>
            <a:chExt cx="1043279" cy="1043279"/>
          </a:xfrm>
        </p:grpSpPr>
        <p:grpSp>
          <p:nvGrpSpPr>
            <p:cNvPr id="165" name="组合 164"/>
            <p:cNvGrpSpPr/>
            <p:nvPr/>
          </p:nvGrpSpPr>
          <p:grpSpPr>
            <a:xfrm>
              <a:off x="4327540" y="2358689"/>
              <a:ext cx="1043279" cy="1043279"/>
              <a:chOff x="5895975" y="3376440"/>
              <a:chExt cx="1152234" cy="1152234"/>
            </a:xfrm>
            <a:solidFill>
              <a:srgbClr val="CCB95C"/>
            </a:solidFill>
          </p:grpSpPr>
          <p:sp>
            <p:nvSpPr>
              <p:cNvPr id="163" name="椭圆 162"/>
              <p:cNvSpPr/>
              <p:nvPr/>
            </p:nvSpPr>
            <p:spPr>
              <a:xfrm>
                <a:off x="5895975" y="3376440"/>
                <a:ext cx="1152234" cy="1152234"/>
              </a:xfrm>
              <a:prstGeom prst="ellipse">
                <a:avLst/>
              </a:prstGeom>
              <a:solidFill>
                <a:srgbClr val="E4E0CD"/>
              </a:solidFill>
              <a:ln w="3175">
                <a:solidFill>
                  <a:srgbClr val="CCB9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任意多边形 163"/>
              <p:cNvSpPr/>
              <p:nvPr/>
            </p:nvSpPr>
            <p:spPr>
              <a:xfrm>
                <a:off x="5972175" y="3741830"/>
                <a:ext cx="999834" cy="710644"/>
              </a:xfrm>
              <a:custGeom>
                <a:avLst/>
                <a:gdLst>
                  <a:gd name="connsiteX0" fmla="*/ 841183 w 999834"/>
                  <a:gd name="connsiteY0" fmla="*/ 138 h 710644"/>
                  <a:gd name="connsiteX1" fmla="*/ 959353 w 999834"/>
                  <a:gd name="connsiteY1" fmla="*/ 16806 h 710644"/>
                  <a:gd name="connsiteX2" fmla="*/ 960538 w 999834"/>
                  <a:gd name="connsiteY2" fmla="*/ 16118 h 710644"/>
                  <a:gd name="connsiteX3" fmla="*/ 960548 w 999834"/>
                  <a:gd name="connsiteY3" fmla="*/ 16137 h 710644"/>
                  <a:gd name="connsiteX4" fmla="*/ 999834 w 999834"/>
                  <a:gd name="connsiteY4" fmla="*/ 210727 h 710644"/>
                  <a:gd name="connsiteX5" fmla="*/ 499917 w 999834"/>
                  <a:gd name="connsiteY5" fmla="*/ 710644 h 710644"/>
                  <a:gd name="connsiteX6" fmla="*/ 0 w 999834"/>
                  <a:gd name="connsiteY6" fmla="*/ 210727 h 710644"/>
                  <a:gd name="connsiteX7" fmla="*/ 5128 w 999834"/>
                  <a:gd name="connsiteY7" fmla="*/ 159863 h 710644"/>
                  <a:gd name="connsiteX8" fmla="*/ 83963 w 999834"/>
                  <a:gd name="connsiteY8" fmla="*/ 181767 h 710644"/>
                  <a:gd name="connsiteX9" fmla="*/ 735515 w 999834"/>
                  <a:gd name="connsiteY9" fmla="*/ 4900 h 710644"/>
                  <a:gd name="connsiteX10" fmla="*/ 841183 w 999834"/>
                  <a:gd name="connsiteY10" fmla="*/ 138 h 710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9834" h="710644">
                    <a:moveTo>
                      <a:pt x="841183" y="138"/>
                    </a:moveTo>
                    <a:cubicBezTo>
                      <a:pt x="875811" y="931"/>
                      <a:pt x="912522" y="5297"/>
                      <a:pt x="959353" y="16806"/>
                    </a:cubicBezTo>
                    <a:lnTo>
                      <a:pt x="960538" y="16118"/>
                    </a:lnTo>
                    <a:lnTo>
                      <a:pt x="960548" y="16137"/>
                    </a:lnTo>
                    <a:cubicBezTo>
                      <a:pt x="985845" y="75946"/>
                      <a:pt x="999834" y="141703"/>
                      <a:pt x="999834" y="210727"/>
                    </a:cubicBezTo>
                    <a:cubicBezTo>
                      <a:pt x="999834" y="486824"/>
                      <a:pt x="776014" y="710644"/>
                      <a:pt x="499917" y="710644"/>
                    </a:cubicBezTo>
                    <a:cubicBezTo>
                      <a:pt x="223820" y="710644"/>
                      <a:pt x="0" y="486824"/>
                      <a:pt x="0" y="210727"/>
                    </a:cubicBezTo>
                    <a:lnTo>
                      <a:pt x="5128" y="159863"/>
                    </a:lnTo>
                    <a:lnTo>
                      <a:pt x="83963" y="181767"/>
                    </a:lnTo>
                    <a:cubicBezTo>
                      <a:pt x="461253" y="268790"/>
                      <a:pt x="545016" y="17549"/>
                      <a:pt x="735515" y="4900"/>
                    </a:cubicBezTo>
                    <a:cubicBezTo>
                      <a:pt x="774012" y="2122"/>
                      <a:pt x="806556" y="-656"/>
                      <a:pt x="841183" y="138"/>
                    </a:cubicBezTo>
                    <a:close/>
                  </a:path>
                </a:pathLst>
              </a:custGeom>
              <a:solidFill>
                <a:srgbClr val="CCB95C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0" name="文本框 219"/>
            <p:cNvSpPr txBox="1"/>
            <p:nvPr/>
          </p:nvSpPr>
          <p:spPr>
            <a:xfrm>
              <a:off x="4668040" y="2711051"/>
              <a:ext cx="3622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1100" dirty="0"/>
                <a:t>130</a:t>
              </a:r>
              <a:r>
                <a:rPr lang="zh-CN" altLang="en-US" sz="1100" dirty="0"/>
                <a:t>万</a:t>
              </a:r>
              <a:endParaRPr lang="en-US" altLang="zh-CN" sz="1100" dirty="0"/>
            </a:p>
            <a:p>
              <a:pPr algn="ctr"/>
              <a:r>
                <a:rPr lang="en-US" altLang="zh-CN" sz="1100" dirty="0"/>
                <a:t>65</a:t>
              </a:r>
              <a:r>
                <a:rPr lang="zh-CN" altLang="en-US" sz="1100" dirty="0"/>
                <a:t>万</a:t>
              </a:r>
              <a:endParaRPr lang="en-US" altLang="zh-CN" sz="2800" dirty="0"/>
            </a:p>
          </p:txBody>
        </p:sp>
      </p:grpSp>
      <p:grpSp>
        <p:nvGrpSpPr>
          <p:cNvPr id="232" name="组合 231"/>
          <p:cNvGrpSpPr/>
          <p:nvPr/>
        </p:nvGrpSpPr>
        <p:grpSpPr>
          <a:xfrm>
            <a:off x="4217230" y="2307776"/>
            <a:ext cx="915106" cy="915106"/>
            <a:chOff x="5501498" y="2046504"/>
            <a:chExt cx="915106" cy="915106"/>
          </a:xfrm>
        </p:grpSpPr>
        <p:grpSp>
          <p:nvGrpSpPr>
            <p:cNvPr id="166" name="组合 165"/>
            <p:cNvGrpSpPr/>
            <p:nvPr/>
          </p:nvGrpSpPr>
          <p:grpSpPr>
            <a:xfrm>
              <a:off x="5501498" y="2046504"/>
              <a:ext cx="915106" cy="915106"/>
              <a:chOff x="5895975" y="3376440"/>
              <a:chExt cx="1152234" cy="1152234"/>
            </a:xfrm>
          </p:grpSpPr>
          <p:sp>
            <p:nvSpPr>
              <p:cNvPr id="167" name="椭圆 166"/>
              <p:cNvSpPr/>
              <p:nvPr/>
            </p:nvSpPr>
            <p:spPr>
              <a:xfrm>
                <a:off x="5895975" y="3376440"/>
                <a:ext cx="1152234" cy="1152234"/>
              </a:xfrm>
              <a:prstGeom prst="ellipse">
                <a:avLst/>
              </a:prstGeom>
              <a:solidFill>
                <a:srgbClr val="DFD4E2"/>
              </a:solidFill>
              <a:ln w="3175">
                <a:solidFill>
                  <a:srgbClr val="BB81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任意多边形 167"/>
              <p:cNvSpPr/>
              <p:nvPr/>
            </p:nvSpPr>
            <p:spPr>
              <a:xfrm>
                <a:off x="5972175" y="3741830"/>
                <a:ext cx="999834" cy="710644"/>
              </a:xfrm>
              <a:custGeom>
                <a:avLst/>
                <a:gdLst>
                  <a:gd name="connsiteX0" fmla="*/ 841183 w 999834"/>
                  <a:gd name="connsiteY0" fmla="*/ 138 h 710644"/>
                  <a:gd name="connsiteX1" fmla="*/ 959353 w 999834"/>
                  <a:gd name="connsiteY1" fmla="*/ 16806 h 710644"/>
                  <a:gd name="connsiteX2" fmla="*/ 960538 w 999834"/>
                  <a:gd name="connsiteY2" fmla="*/ 16118 h 710644"/>
                  <a:gd name="connsiteX3" fmla="*/ 960548 w 999834"/>
                  <a:gd name="connsiteY3" fmla="*/ 16137 h 710644"/>
                  <a:gd name="connsiteX4" fmla="*/ 999834 w 999834"/>
                  <a:gd name="connsiteY4" fmla="*/ 210727 h 710644"/>
                  <a:gd name="connsiteX5" fmla="*/ 499917 w 999834"/>
                  <a:gd name="connsiteY5" fmla="*/ 710644 h 710644"/>
                  <a:gd name="connsiteX6" fmla="*/ 0 w 999834"/>
                  <a:gd name="connsiteY6" fmla="*/ 210727 h 710644"/>
                  <a:gd name="connsiteX7" fmla="*/ 5128 w 999834"/>
                  <a:gd name="connsiteY7" fmla="*/ 159863 h 710644"/>
                  <a:gd name="connsiteX8" fmla="*/ 83963 w 999834"/>
                  <a:gd name="connsiteY8" fmla="*/ 181767 h 710644"/>
                  <a:gd name="connsiteX9" fmla="*/ 735515 w 999834"/>
                  <a:gd name="connsiteY9" fmla="*/ 4900 h 710644"/>
                  <a:gd name="connsiteX10" fmla="*/ 841183 w 999834"/>
                  <a:gd name="connsiteY10" fmla="*/ 138 h 710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9834" h="710644">
                    <a:moveTo>
                      <a:pt x="841183" y="138"/>
                    </a:moveTo>
                    <a:cubicBezTo>
                      <a:pt x="875811" y="931"/>
                      <a:pt x="912522" y="5297"/>
                      <a:pt x="959353" y="16806"/>
                    </a:cubicBezTo>
                    <a:lnTo>
                      <a:pt x="960538" y="16118"/>
                    </a:lnTo>
                    <a:lnTo>
                      <a:pt x="960548" y="16137"/>
                    </a:lnTo>
                    <a:cubicBezTo>
                      <a:pt x="985845" y="75946"/>
                      <a:pt x="999834" y="141703"/>
                      <a:pt x="999834" y="210727"/>
                    </a:cubicBezTo>
                    <a:cubicBezTo>
                      <a:pt x="999834" y="486824"/>
                      <a:pt x="776014" y="710644"/>
                      <a:pt x="499917" y="710644"/>
                    </a:cubicBezTo>
                    <a:cubicBezTo>
                      <a:pt x="223820" y="710644"/>
                      <a:pt x="0" y="486824"/>
                      <a:pt x="0" y="210727"/>
                    </a:cubicBezTo>
                    <a:lnTo>
                      <a:pt x="5128" y="159863"/>
                    </a:lnTo>
                    <a:lnTo>
                      <a:pt x="83963" y="181767"/>
                    </a:lnTo>
                    <a:cubicBezTo>
                      <a:pt x="461253" y="268790"/>
                      <a:pt x="545016" y="17549"/>
                      <a:pt x="735515" y="4900"/>
                    </a:cubicBezTo>
                    <a:cubicBezTo>
                      <a:pt x="774012" y="2122"/>
                      <a:pt x="806556" y="-656"/>
                      <a:pt x="841183" y="138"/>
                    </a:cubicBezTo>
                    <a:close/>
                  </a:path>
                </a:pathLst>
              </a:custGeom>
              <a:solidFill>
                <a:srgbClr val="BB81B8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1" name="文本框 220"/>
            <p:cNvSpPr txBox="1"/>
            <p:nvPr/>
          </p:nvSpPr>
          <p:spPr>
            <a:xfrm>
              <a:off x="5777912" y="2334780"/>
              <a:ext cx="3622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1100" dirty="0"/>
                <a:t>120</a:t>
              </a:r>
              <a:r>
                <a:rPr lang="zh-CN" altLang="en-US" sz="1100" dirty="0"/>
                <a:t>万</a:t>
              </a:r>
              <a:endParaRPr lang="en-US" altLang="zh-CN" sz="1100" dirty="0"/>
            </a:p>
            <a:p>
              <a:pPr algn="ctr"/>
              <a:r>
                <a:rPr lang="en-US" altLang="zh-CN" sz="1100" dirty="0"/>
                <a:t>65</a:t>
              </a:r>
              <a:r>
                <a:rPr lang="zh-CN" altLang="en-US" sz="1100" dirty="0"/>
                <a:t>万</a:t>
              </a:r>
              <a:endParaRPr lang="en-US" altLang="zh-CN" sz="2800" dirty="0"/>
            </a:p>
          </p:txBody>
        </p:sp>
      </p:grpSp>
      <p:grpSp>
        <p:nvGrpSpPr>
          <p:cNvPr id="231" name="组合 230"/>
          <p:cNvGrpSpPr/>
          <p:nvPr/>
        </p:nvGrpSpPr>
        <p:grpSpPr>
          <a:xfrm>
            <a:off x="5295936" y="2283964"/>
            <a:ext cx="786103" cy="786103"/>
            <a:chOff x="6580204" y="2022692"/>
            <a:chExt cx="786103" cy="786103"/>
          </a:xfrm>
        </p:grpSpPr>
        <p:grpSp>
          <p:nvGrpSpPr>
            <p:cNvPr id="169" name="组合 168"/>
            <p:cNvGrpSpPr/>
            <p:nvPr/>
          </p:nvGrpSpPr>
          <p:grpSpPr>
            <a:xfrm>
              <a:off x="6580204" y="2022692"/>
              <a:ext cx="786103" cy="786103"/>
              <a:chOff x="5895975" y="3376440"/>
              <a:chExt cx="1152234" cy="1152234"/>
            </a:xfrm>
          </p:grpSpPr>
          <p:sp>
            <p:nvSpPr>
              <p:cNvPr id="170" name="椭圆 169"/>
              <p:cNvSpPr/>
              <p:nvPr/>
            </p:nvSpPr>
            <p:spPr>
              <a:xfrm>
                <a:off x="5895975" y="3376440"/>
                <a:ext cx="1152234" cy="1152234"/>
              </a:xfrm>
              <a:prstGeom prst="ellipse">
                <a:avLst/>
              </a:prstGeom>
              <a:solidFill>
                <a:srgbClr val="DADFEA"/>
              </a:solidFill>
              <a:ln w="3175">
                <a:solidFill>
                  <a:srgbClr val="A1B5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" name="任意多边形 170"/>
              <p:cNvSpPr/>
              <p:nvPr/>
            </p:nvSpPr>
            <p:spPr>
              <a:xfrm>
                <a:off x="5972175" y="3741830"/>
                <a:ext cx="999834" cy="710644"/>
              </a:xfrm>
              <a:custGeom>
                <a:avLst/>
                <a:gdLst>
                  <a:gd name="connsiteX0" fmla="*/ 841183 w 999834"/>
                  <a:gd name="connsiteY0" fmla="*/ 138 h 710644"/>
                  <a:gd name="connsiteX1" fmla="*/ 959353 w 999834"/>
                  <a:gd name="connsiteY1" fmla="*/ 16806 h 710644"/>
                  <a:gd name="connsiteX2" fmla="*/ 960538 w 999834"/>
                  <a:gd name="connsiteY2" fmla="*/ 16118 h 710644"/>
                  <a:gd name="connsiteX3" fmla="*/ 960548 w 999834"/>
                  <a:gd name="connsiteY3" fmla="*/ 16137 h 710644"/>
                  <a:gd name="connsiteX4" fmla="*/ 999834 w 999834"/>
                  <a:gd name="connsiteY4" fmla="*/ 210727 h 710644"/>
                  <a:gd name="connsiteX5" fmla="*/ 499917 w 999834"/>
                  <a:gd name="connsiteY5" fmla="*/ 710644 h 710644"/>
                  <a:gd name="connsiteX6" fmla="*/ 0 w 999834"/>
                  <a:gd name="connsiteY6" fmla="*/ 210727 h 710644"/>
                  <a:gd name="connsiteX7" fmla="*/ 5128 w 999834"/>
                  <a:gd name="connsiteY7" fmla="*/ 159863 h 710644"/>
                  <a:gd name="connsiteX8" fmla="*/ 83963 w 999834"/>
                  <a:gd name="connsiteY8" fmla="*/ 181767 h 710644"/>
                  <a:gd name="connsiteX9" fmla="*/ 735515 w 999834"/>
                  <a:gd name="connsiteY9" fmla="*/ 4900 h 710644"/>
                  <a:gd name="connsiteX10" fmla="*/ 841183 w 999834"/>
                  <a:gd name="connsiteY10" fmla="*/ 138 h 710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9834" h="710644">
                    <a:moveTo>
                      <a:pt x="841183" y="138"/>
                    </a:moveTo>
                    <a:cubicBezTo>
                      <a:pt x="875811" y="931"/>
                      <a:pt x="912522" y="5297"/>
                      <a:pt x="959353" y="16806"/>
                    </a:cubicBezTo>
                    <a:lnTo>
                      <a:pt x="960538" y="16118"/>
                    </a:lnTo>
                    <a:lnTo>
                      <a:pt x="960548" y="16137"/>
                    </a:lnTo>
                    <a:cubicBezTo>
                      <a:pt x="985845" y="75946"/>
                      <a:pt x="999834" y="141703"/>
                      <a:pt x="999834" y="210727"/>
                    </a:cubicBezTo>
                    <a:cubicBezTo>
                      <a:pt x="999834" y="486824"/>
                      <a:pt x="776014" y="710644"/>
                      <a:pt x="499917" y="710644"/>
                    </a:cubicBezTo>
                    <a:cubicBezTo>
                      <a:pt x="223820" y="710644"/>
                      <a:pt x="0" y="486824"/>
                      <a:pt x="0" y="210727"/>
                    </a:cubicBezTo>
                    <a:lnTo>
                      <a:pt x="5128" y="159863"/>
                    </a:lnTo>
                    <a:lnTo>
                      <a:pt x="83963" y="181767"/>
                    </a:lnTo>
                    <a:cubicBezTo>
                      <a:pt x="461253" y="268790"/>
                      <a:pt x="545016" y="17549"/>
                      <a:pt x="735515" y="4900"/>
                    </a:cubicBezTo>
                    <a:cubicBezTo>
                      <a:pt x="774012" y="2122"/>
                      <a:pt x="806556" y="-656"/>
                      <a:pt x="841183" y="138"/>
                    </a:cubicBezTo>
                    <a:close/>
                  </a:path>
                </a:pathLst>
              </a:custGeom>
              <a:solidFill>
                <a:srgbClr val="A1B5DD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2" name="文本框 221"/>
            <p:cNvSpPr txBox="1"/>
            <p:nvPr/>
          </p:nvSpPr>
          <p:spPr>
            <a:xfrm>
              <a:off x="6792116" y="2246466"/>
              <a:ext cx="3622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1100" dirty="0"/>
                <a:t>115</a:t>
              </a:r>
              <a:r>
                <a:rPr lang="zh-CN" altLang="en-US" sz="1100" dirty="0"/>
                <a:t>万</a:t>
              </a:r>
              <a:endParaRPr lang="en-US" altLang="zh-CN" sz="1100" dirty="0"/>
            </a:p>
            <a:p>
              <a:pPr algn="ctr"/>
              <a:r>
                <a:rPr lang="en-US" altLang="zh-CN" sz="1100" dirty="0"/>
                <a:t>55</a:t>
              </a:r>
              <a:r>
                <a:rPr lang="zh-CN" altLang="en-US" sz="1100" dirty="0"/>
                <a:t>万</a:t>
              </a:r>
              <a:endParaRPr lang="en-US" altLang="zh-CN" sz="2800" dirty="0"/>
            </a:p>
          </p:txBody>
        </p:sp>
      </p:grpSp>
      <p:grpSp>
        <p:nvGrpSpPr>
          <p:cNvPr id="230" name="组合 229"/>
          <p:cNvGrpSpPr/>
          <p:nvPr/>
        </p:nvGrpSpPr>
        <p:grpSpPr>
          <a:xfrm>
            <a:off x="6286827" y="2405698"/>
            <a:ext cx="688181" cy="688181"/>
            <a:chOff x="7571095" y="2144426"/>
            <a:chExt cx="688181" cy="688181"/>
          </a:xfrm>
        </p:grpSpPr>
        <p:grpSp>
          <p:nvGrpSpPr>
            <p:cNvPr id="172" name="组合 171"/>
            <p:cNvGrpSpPr/>
            <p:nvPr/>
          </p:nvGrpSpPr>
          <p:grpSpPr>
            <a:xfrm>
              <a:off x="7571095" y="2144426"/>
              <a:ext cx="688181" cy="688181"/>
              <a:chOff x="5895975" y="3376440"/>
              <a:chExt cx="1152234" cy="1152234"/>
            </a:xfrm>
          </p:grpSpPr>
          <p:sp>
            <p:nvSpPr>
              <p:cNvPr id="173" name="椭圆 172"/>
              <p:cNvSpPr/>
              <p:nvPr/>
            </p:nvSpPr>
            <p:spPr>
              <a:xfrm>
                <a:off x="5895975" y="3376440"/>
                <a:ext cx="1152234" cy="1152234"/>
              </a:xfrm>
              <a:prstGeom prst="ellipse">
                <a:avLst/>
              </a:prstGeom>
              <a:solidFill>
                <a:srgbClr val="D5DEE8"/>
              </a:solidFill>
              <a:ln w="3175">
                <a:solidFill>
                  <a:srgbClr val="7FB2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任意多边形 173"/>
              <p:cNvSpPr/>
              <p:nvPr/>
            </p:nvSpPr>
            <p:spPr>
              <a:xfrm>
                <a:off x="5972175" y="3741830"/>
                <a:ext cx="999834" cy="710644"/>
              </a:xfrm>
              <a:custGeom>
                <a:avLst/>
                <a:gdLst>
                  <a:gd name="connsiteX0" fmla="*/ 841183 w 999834"/>
                  <a:gd name="connsiteY0" fmla="*/ 138 h 710644"/>
                  <a:gd name="connsiteX1" fmla="*/ 959353 w 999834"/>
                  <a:gd name="connsiteY1" fmla="*/ 16806 h 710644"/>
                  <a:gd name="connsiteX2" fmla="*/ 960538 w 999834"/>
                  <a:gd name="connsiteY2" fmla="*/ 16118 h 710644"/>
                  <a:gd name="connsiteX3" fmla="*/ 960548 w 999834"/>
                  <a:gd name="connsiteY3" fmla="*/ 16137 h 710644"/>
                  <a:gd name="connsiteX4" fmla="*/ 999834 w 999834"/>
                  <a:gd name="connsiteY4" fmla="*/ 210727 h 710644"/>
                  <a:gd name="connsiteX5" fmla="*/ 499917 w 999834"/>
                  <a:gd name="connsiteY5" fmla="*/ 710644 h 710644"/>
                  <a:gd name="connsiteX6" fmla="*/ 0 w 999834"/>
                  <a:gd name="connsiteY6" fmla="*/ 210727 h 710644"/>
                  <a:gd name="connsiteX7" fmla="*/ 5128 w 999834"/>
                  <a:gd name="connsiteY7" fmla="*/ 159863 h 710644"/>
                  <a:gd name="connsiteX8" fmla="*/ 83963 w 999834"/>
                  <a:gd name="connsiteY8" fmla="*/ 181767 h 710644"/>
                  <a:gd name="connsiteX9" fmla="*/ 735515 w 999834"/>
                  <a:gd name="connsiteY9" fmla="*/ 4900 h 710644"/>
                  <a:gd name="connsiteX10" fmla="*/ 841183 w 999834"/>
                  <a:gd name="connsiteY10" fmla="*/ 138 h 710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9834" h="710644">
                    <a:moveTo>
                      <a:pt x="841183" y="138"/>
                    </a:moveTo>
                    <a:cubicBezTo>
                      <a:pt x="875811" y="931"/>
                      <a:pt x="912522" y="5297"/>
                      <a:pt x="959353" y="16806"/>
                    </a:cubicBezTo>
                    <a:lnTo>
                      <a:pt x="960538" y="16118"/>
                    </a:lnTo>
                    <a:lnTo>
                      <a:pt x="960548" y="16137"/>
                    </a:lnTo>
                    <a:cubicBezTo>
                      <a:pt x="985845" y="75946"/>
                      <a:pt x="999834" y="141703"/>
                      <a:pt x="999834" y="210727"/>
                    </a:cubicBezTo>
                    <a:cubicBezTo>
                      <a:pt x="999834" y="486824"/>
                      <a:pt x="776014" y="710644"/>
                      <a:pt x="499917" y="710644"/>
                    </a:cubicBezTo>
                    <a:cubicBezTo>
                      <a:pt x="223820" y="710644"/>
                      <a:pt x="0" y="486824"/>
                      <a:pt x="0" y="210727"/>
                    </a:cubicBezTo>
                    <a:lnTo>
                      <a:pt x="5128" y="159863"/>
                    </a:lnTo>
                    <a:lnTo>
                      <a:pt x="83963" y="181767"/>
                    </a:lnTo>
                    <a:cubicBezTo>
                      <a:pt x="461253" y="268790"/>
                      <a:pt x="545016" y="17549"/>
                      <a:pt x="735515" y="4900"/>
                    </a:cubicBezTo>
                    <a:cubicBezTo>
                      <a:pt x="774012" y="2122"/>
                      <a:pt x="806556" y="-656"/>
                      <a:pt x="841183" y="138"/>
                    </a:cubicBezTo>
                    <a:close/>
                  </a:path>
                </a:pathLst>
              </a:custGeom>
              <a:solidFill>
                <a:srgbClr val="7FB2D5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3" name="文本框 222"/>
            <p:cNvSpPr txBox="1"/>
            <p:nvPr/>
          </p:nvSpPr>
          <p:spPr>
            <a:xfrm>
              <a:off x="7734046" y="2319239"/>
              <a:ext cx="3622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1100" dirty="0"/>
                <a:t>110</a:t>
              </a:r>
              <a:r>
                <a:rPr lang="zh-CN" altLang="en-US" sz="1100" dirty="0"/>
                <a:t>万</a:t>
              </a:r>
              <a:endParaRPr lang="en-US" altLang="zh-CN" sz="1100" dirty="0"/>
            </a:p>
            <a:p>
              <a:pPr algn="ctr"/>
              <a:r>
                <a:rPr lang="en-US" altLang="zh-CN" sz="1100" dirty="0"/>
                <a:t>50</a:t>
              </a:r>
              <a:r>
                <a:rPr lang="zh-CN" altLang="en-US" sz="1100" dirty="0"/>
                <a:t>万</a:t>
              </a:r>
              <a:endParaRPr lang="en-US" altLang="zh-CN" sz="2800" dirty="0"/>
            </a:p>
          </p:txBody>
        </p:sp>
      </p:grpSp>
      <p:grpSp>
        <p:nvGrpSpPr>
          <p:cNvPr id="229" name="组合 228"/>
          <p:cNvGrpSpPr/>
          <p:nvPr/>
        </p:nvGrpSpPr>
        <p:grpSpPr>
          <a:xfrm>
            <a:off x="7096038" y="2677161"/>
            <a:ext cx="693358" cy="693358"/>
            <a:chOff x="8380306" y="2415889"/>
            <a:chExt cx="693358" cy="693358"/>
          </a:xfrm>
        </p:grpSpPr>
        <p:grpSp>
          <p:nvGrpSpPr>
            <p:cNvPr id="175" name="组合 174"/>
            <p:cNvGrpSpPr/>
            <p:nvPr/>
          </p:nvGrpSpPr>
          <p:grpSpPr>
            <a:xfrm>
              <a:off x="8380306" y="2415889"/>
              <a:ext cx="693358" cy="693358"/>
              <a:chOff x="5895975" y="3376440"/>
              <a:chExt cx="1152234" cy="1152234"/>
            </a:xfrm>
          </p:grpSpPr>
          <p:sp>
            <p:nvSpPr>
              <p:cNvPr id="176" name="椭圆 175"/>
              <p:cNvSpPr/>
              <p:nvPr/>
            </p:nvSpPr>
            <p:spPr>
              <a:xfrm>
                <a:off x="5895975" y="3376440"/>
                <a:ext cx="1152234" cy="1152234"/>
              </a:xfrm>
              <a:prstGeom prst="ellipse">
                <a:avLst/>
              </a:prstGeom>
              <a:solidFill>
                <a:srgbClr val="DFE1D4"/>
              </a:solidFill>
              <a:ln w="3175">
                <a:solidFill>
                  <a:srgbClr val="B8BD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任意多边形 176"/>
              <p:cNvSpPr/>
              <p:nvPr/>
            </p:nvSpPr>
            <p:spPr>
              <a:xfrm>
                <a:off x="5972175" y="3741830"/>
                <a:ext cx="999834" cy="710644"/>
              </a:xfrm>
              <a:custGeom>
                <a:avLst/>
                <a:gdLst>
                  <a:gd name="connsiteX0" fmla="*/ 841183 w 999834"/>
                  <a:gd name="connsiteY0" fmla="*/ 138 h 710644"/>
                  <a:gd name="connsiteX1" fmla="*/ 959353 w 999834"/>
                  <a:gd name="connsiteY1" fmla="*/ 16806 h 710644"/>
                  <a:gd name="connsiteX2" fmla="*/ 960538 w 999834"/>
                  <a:gd name="connsiteY2" fmla="*/ 16118 h 710644"/>
                  <a:gd name="connsiteX3" fmla="*/ 960548 w 999834"/>
                  <a:gd name="connsiteY3" fmla="*/ 16137 h 710644"/>
                  <a:gd name="connsiteX4" fmla="*/ 999834 w 999834"/>
                  <a:gd name="connsiteY4" fmla="*/ 210727 h 710644"/>
                  <a:gd name="connsiteX5" fmla="*/ 499917 w 999834"/>
                  <a:gd name="connsiteY5" fmla="*/ 710644 h 710644"/>
                  <a:gd name="connsiteX6" fmla="*/ 0 w 999834"/>
                  <a:gd name="connsiteY6" fmla="*/ 210727 h 710644"/>
                  <a:gd name="connsiteX7" fmla="*/ 5128 w 999834"/>
                  <a:gd name="connsiteY7" fmla="*/ 159863 h 710644"/>
                  <a:gd name="connsiteX8" fmla="*/ 83963 w 999834"/>
                  <a:gd name="connsiteY8" fmla="*/ 181767 h 710644"/>
                  <a:gd name="connsiteX9" fmla="*/ 735515 w 999834"/>
                  <a:gd name="connsiteY9" fmla="*/ 4900 h 710644"/>
                  <a:gd name="connsiteX10" fmla="*/ 841183 w 999834"/>
                  <a:gd name="connsiteY10" fmla="*/ 138 h 710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9834" h="710644">
                    <a:moveTo>
                      <a:pt x="841183" y="138"/>
                    </a:moveTo>
                    <a:cubicBezTo>
                      <a:pt x="875811" y="931"/>
                      <a:pt x="912522" y="5297"/>
                      <a:pt x="959353" y="16806"/>
                    </a:cubicBezTo>
                    <a:lnTo>
                      <a:pt x="960538" y="16118"/>
                    </a:lnTo>
                    <a:lnTo>
                      <a:pt x="960548" y="16137"/>
                    </a:lnTo>
                    <a:cubicBezTo>
                      <a:pt x="985845" y="75946"/>
                      <a:pt x="999834" y="141703"/>
                      <a:pt x="999834" y="210727"/>
                    </a:cubicBezTo>
                    <a:cubicBezTo>
                      <a:pt x="999834" y="486824"/>
                      <a:pt x="776014" y="710644"/>
                      <a:pt x="499917" y="710644"/>
                    </a:cubicBezTo>
                    <a:cubicBezTo>
                      <a:pt x="223820" y="710644"/>
                      <a:pt x="0" y="486824"/>
                      <a:pt x="0" y="210727"/>
                    </a:cubicBezTo>
                    <a:lnTo>
                      <a:pt x="5128" y="159863"/>
                    </a:lnTo>
                    <a:lnTo>
                      <a:pt x="83963" y="181767"/>
                    </a:lnTo>
                    <a:cubicBezTo>
                      <a:pt x="461253" y="268790"/>
                      <a:pt x="545016" y="17549"/>
                      <a:pt x="735515" y="4900"/>
                    </a:cubicBezTo>
                    <a:cubicBezTo>
                      <a:pt x="774012" y="2122"/>
                      <a:pt x="806556" y="-656"/>
                      <a:pt x="841183" y="138"/>
                    </a:cubicBezTo>
                    <a:close/>
                  </a:path>
                </a:pathLst>
              </a:custGeom>
              <a:solidFill>
                <a:srgbClr val="B8BD8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4" name="文本框 223"/>
            <p:cNvSpPr txBox="1"/>
            <p:nvPr/>
          </p:nvSpPr>
          <p:spPr>
            <a:xfrm>
              <a:off x="8545846" y="2593291"/>
              <a:ext cx="3622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1100" dirty="0"/>
                <a:t>100</a:t>
              </a:r>
              <a:r>
                <a:rPr lang="zh-CN" altLang="en-US" sz="1100" dirty="0"/>
                <a:t>万</a:t>
              </a:r>
              <a:endParaRPr lang="en-US" altLang="zh-CN" sz="1100" dirty="0"/>
            </a:p>
            <a:p>
              <a:pPr algn="ctr"/>
              <a:r>
                <a:rPr lang="en-US" altLang="zh-CN" sz="1100" dirty="0"/>
                <a:t>45</a:t>
              </a:r>
              <a:r>
                <a:rPr lang="zh-CN" altLang="en-US" sz="1100" dirty="0"/>
                <a:t>万</a:t>
              </a:r>
              <a:endParaRPr lang="en-US" altLang="zh-CN" sz="2800" dirty="0"/>
            </a:p>
          </p:txBody>
        </p:sp>
      </p:grpSp>
      <p:grpSp>
        <p:nvGrpSpPr>
          <p:cNvPr id="228" name="组合 227"/>
          <p:cNvGrpSpPr/>
          <p:nvPr/>
        </p:nvGrpSpPr>
        <p:grpSpPr>
          <a:xfrm>
            <a:off x="7836606" y="3160555"/>
            <a:ext cx="693358" cy="693358"/>
            <a:chOff x="9120874" y="2899283"/>
            <a:chExt cx="693358" cy="693358"/>
          </a:xfrm>
        </p:grpSpPr>
        <p:grpSp>
          <p:nvGrpSpPr>
            <p:cNvPr id="178" name="组合 177"/>
            <p:cNvGrpSpPr/>
            <p:nvPr/>
          </p:nvGrpSpPr>
          <p:grpSpPr>
            <a:xfrm>
              <a:off x="9120874" y="2899283"/>
              <a:ext cx="693358" cy="693358"/>
              <a:chOff x="5895975" y="3376440"/>
              <a:chExt cx="1152234" cy="1152234"/>
            </a:xfrm>
          </p:grpSpPr>
          <p:sp>
            <p:nvSpPr>
              <p:cNvPr id="179" name="椭圆 178"/>
              <p:cNvSpPr/>
              <p:nvPr/>
            </p:nvSpPr>
            <p:spPr>
              <a:xfrm>
                <a:off x="5895975" y="3376440"/>
                <a:ext cx="1152234" cy="1152234"/>
              </a:xfrm>
              <a:prstGeom prst="ellipse">
                <a:avLst/>
              </a:prstGeom>
              <a:solidFill>
                <a:srgbClr val="D8D8E2"/>
              </a:solidFill>
              <a:ln w="3175">
                <a:solidFill>
                  <a:srgbClr val="9C9B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任意多边形 179"/>
              <p:cNvSpPr/>
              <p:nvPr/>
            </p:nvSpPr>
            <p:spPr>
              <a:xfrm>
                <a:off x="5972175" y="3741830"/>
                <a:ext cx="999834" cy="710644"/>
              </a:xfrm>
              <a:custGeom>
                <a:avLst/>
                <a:gdLst>
                  <a:gd name="connsiteX0" fmla="*/ 841183 w 999834"/>
                  <a:gd name="connsiteY0" fmla="*/ 138 h 710644"/>
                  <a:gd name="connsiteX1" fmla="*/ 959353 w 999834"/>
                  <a:gd name="connsiteY1" fmla="*/ 16806 h 710644"/>
                  <a:gd name="connsiteX2" fmla="*/ 960538 w 999834"/>
                  <a:gd name="connsiteY2" fmla="*/ 16118 h 710644"/>
                  <a:gd name="connsiteX3" fmla="*/ 960548 w 999834"/>
                  <a:gd name="connsiteY3" fmla="*/ 16137 h 710644"/>
                  <a:gd name="connsiteX4" fmla="*/ 999834 w 999834"/>
                  <a:gd name="connsiteY4" fmla="*/ 210727 h 710644"/>
                  <a:gd name="connsiteX5" fmla="*/ 499917 w 999834"/>
                  <a:gd name="connsiteY5" fmla="*/ 710644 h 710644"/>
                  <a:gd name="connsiteX6" fmla="*/ 0 w 999834"/>
                  <a:gd name="connsiteY6" fmla="*/ 210727 h 710644"/>
                  <a:gd name="connsiteX7" fmla="*/ 5128 w 999834"/>
                  <a:gd name="connsiteY7" fmla="*/ 159863 h 710644"/>
                  <a:gd name="connsiteX8" fmla="*/ 83963 w 999834"/>
                  <a:gd name="connsiteY8" fmla="*/ 181767 h 710644"/>
                  <a:gd name="connsiteX9" fmla="*/ 735515 w 999834"/>
                  <a:gd name="connsiteY9" fmla="*/ 4900 h 710644"/>
                  <a:gd name="connsiteX10" fmla="*/ 841183 w 999834"/>
                  <a:gd name="connsiteY10" fmla="*/ 138 h 710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9834" h="710644">
                    <a:moveTo>
                      <a:pt x="841183" y="138"/>
                    </a:moveTo>
                    <a:cubicBezTo>
                      <a:pt x="875811" y="931"/>
                      <a:pt x="912522" y="5297"/>
                      <a:pt x="959353" y="16806"/>
                    </a:cubicBezTo>
                    <a:lnTo>
                      <a:pt x="960538" y="16118"/>
                    </a:lnTo>
                    <a:lnTo>
                      <a:pt x="960548" y="16137"/>
                    </a:lnTo>
                    <a:cubicBezTo>
                      <a:pt x="985845" y="75946"/>
                      <a:pt x="999834" y="141703"/>
                      <a:pt x="999834" y="210727"/>
                    </a:cubicBezTo>
                    <a:cubicBezTo>
                      <a:pt x="999834" y="486824"/>
                      <a:pt x="776014" y="710644"/>
                      <a:pt x="499917" y="710644"/>
                    </a:cubicBezTo>
                    <a:cubicBezTo>
                      <a:pt x="223820" y="710644"/>
                      <a:pt x="0" y="486824"/>
                      <a:pt x="0" y="210727"/>
                    </a:cubicBezTo>
                    <a:lnTo>
                      <a:pt x="5128" y="159863"/>
                    </a:lnTo>
                    <a:lnTo>
                      <a:pt x="83963" y="181767"/>
                    </a:lnTo>
                    <a:cubicBezTo>
                      <a:pt x="461253" y="268790"/>
                      <a:pt x="545016" y="17549"/>
                      <a:pt x="735515" y="4900"/>
                    </a:cubicBezTo>
                    <a:cubicBezTo>
                      <a:pt x="774012" y="2122"/>
                      <a:pt x="806556" y="-656"/>
                      <a:pt x="841183" y="138"/>
                    </a:cubicBezTo>
                    <a:close/>
                  </a:path>
                </a:pathLst>
              </a:custGeom>
              <a:solidFill>
                <a:srgbClr val="9C9BBF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5" name="文本框 224"/>
            <p:cNvSpPr txBox="1"/>
            <p:nvPr/>
          </p:nvSpPr>
          <p:spPr>
            <a:xfrm>
              <a:off x="9323282" y="3076685"/>
              <a:ext cx="28854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1100" dirty="0"/>
                <a:t>98</a:t>
              </a:r>
              <a:r>
                <a:rPr lang="zh-CN" altLang="en-US" sz="1100" dirty="0"/>
                <a:t>万</a:t>
              </a:r>
              <a:endParaRPr lang="en-US" altLang="zh-CN" sz="1100" dirty="0"/>
            </a:p>
            <a:p>
              <a:pPr algn="ctr"/>
              <a:r>
                <a:rPr lang="en-US" altLang="zh-CN" sz="1100" dirty="0"/>
                <a:t>45</a:t>
              </a:r>
              <a:r>
                <a:rPr lang="zh-CN" altLang="en-US" sz="1100" dirty="0"/>
                <a:t>万</a:t>
              </a:r>
              <a:endParaRPr lang="en-US" altLang="zh-CN" sz="2800" dirty="0"/>
            </a:p>
          </p:txBody>
        </p:sp>
      </p:grpSp>
      <p:grpSp>
        <p:nvGrpSpPr>
          <p:cNvPr id="227" name="组合 226"/>
          <p:cNvGrpSpPr/>
          <p:nvPr/>
        </p:nvGrpSpPr>
        <p:grpSpPr>
          <a:xfrm>
            <a:off x="8422395" y="3789206"/>
            <a:ext cx="555244" cy="555244"/>
            <a:chOff x="9706663" y="3527934"/>
            <a:chExt cx="555244" cy="555244"/>
          </a:xfrm>
        </p:grpSpPr>
        <p:grpSp>
          <p:nvGrpSpPr>
            <p:cNvPr id="181" name="组合 180"/>
            <p:cNvGrpSpPr/>
            <p:nvPr/>
          </p:nvGrpSpPr>
          <p:grpSpPr>
            <a:xfrm>
              <a:off x="9706663" y="3527934"/>
              <a:ext cx="555244" cy="555244"/>
              <a:chOff x="5895975" y="3376440"/>
              <a:chExt cx="1152234" cy="1152234"/>
            </a:xfrm>
          </p:grpSpPr>
          <p:sp>
            <p:nvSpPr>
              <p:cNvPr id="182" name="椭圆 181"/>
              <p:cNvSpPr/>
              <p:nvPr/>
            </p:nvSpPr>
            <p:spPr>
              <a:xfrm>
                <a:off x="5895975" y="3376440"/>
                <a:ext cx="1152234" cy="1152234"/>
              </a:xfrm>
              <a:prstGeom prst="ellipse">
                <a:avLst/>
              </a:prstGeom>
              <a:solidFill>
                <a:srgbClr val="D8E0D8"/>
              </a:solidFill>
              <a:ln w="3175">
                <a:solidFill>
                  <a:srgbClr val="97BB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3" name="任意多边形 182"/>
              <p:cNvSpPr/>
              <p:nvPr/>
            </p:nvSpPr>
            <p:spPr>
              <a:xfrm>
                <a:off x="5972175" y="3741830"/>
                <a:ext cx="999834" cy="710644"/>
              </a:xfrm>
              <a:custGeom>
                <a:avLst/>
                <a:gdLst>
                  <a:gd name="connsiteX0" fmla="*/ 841183 w 999834"/>
                  <a:gd name="connsiteY0" fmla="*/ 138 h 710644"/>
                  <a:gd name="connsiteX1" fmla="*/ 959353 w 999834"/>
                  <a:gd name="connsiteY1" fmla="*/ 16806 h 710644"/>
                  <a:gd name="connsiteX2" fmla="*/ 960538 w 999834"/>
                  <a:gd name="connsiteY2" fmla="*/ 16118 h 710644"/>
                  <a:gd name="connsiteX3" fmla="*/ 960548 w 999834"/>
                  <a:gd name="connsiteY3" fmla="*/ 16137 h 710644"/>
                  <a:gd name="connsiteX4" fmla="*/ 999834 w 999834"/>
                  <a:gd name="connsiteY4" fmla="*/ 210727 h 710644"/>
                  <a:gd name="connsiteX5" fmla="*/ 499917 w 999834"/>
                  <a:gd name="connsiteY5" fmla="*/ 710644 h 710644"/>
                  <a:gd name="connsiteX6" fmla="*/ 0 w 999834"/>
                  <a:gd name="connsiteY6" fmla="*/ 210727 h 710644"/>
                  <a:gd name="connsiteX7" fmla="*/ 5128 w 999834"/>
                  <a:gd name="connsiteY7" fmla="*/ 159863 h 710644"/>
                  <a:gd name="connsiteX8" fmla="*/ 83963 w 999834"/>
                  <a:gd name="connsiteY8" fmla="*/ 181767 h 710644"/>
                  <a:gd name="connsiteX9" fmla="*/ 735515 w 999834"/>
                  <a:gd name="connsiteY9" fmla="*/ 4900 h 710644"/>
                  <a:gd name="connsiteX10" fmla="*/ 841183 w 999834"/>
                  <a:gd name="connsiteY10" fmla="*/ 138 h 710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99834" h="710644">
                    <a:moveTo>
                      <a:pt x="841183" y="138"/>
                    </a:moveTo>
                    <a:cubicBezTo>
                      <a:pt x="875811" y="931"/>
                      <a:pt x="912522" y="5297"/>
                      <a:pt x="959353" y="16806"/>
                    </a:cubicBezTo>
                    <a:lnTo>
                      <a:pt x="960538" y="16118"/>
                    </a:lnTo>
                    <a:lnTo>
                      <a:pt x="960548" y="16137"/>
                    </a:lnTo>
                    <a:cubicBezTo>
                      <a:pt x="985845" y="75946"/>
                      <a:pt x="999834" y="141703"/>
                      <a:pt x="999834" y="210727"/>
                    </a:cubicBezTo>
                    <a:cubicBezTo>
                      <a:pt x="999834" y="486824"/>
                      <a:pt x="776014" y="710644"/>
                      <a:pt x="499917" y="710644"/>
                    </a:cubicBezTo>
                    <a:cubicBezTo>
                      <a:pt x="223820" y="710644"/>
                      <a:pt x="0" y="486824"/>
                      <a:pt x="0" y="210727"/>
                    </a:cubicBezTo>
                    <a:lnTo>
                      <a:pt x="5128" y="159863"/>
                    </a:lnTo>
                    <a:lnTo>
                      <a:pt x="83963" y="181767"/>
                    </a:lnTo>
                    <a:cubicBezTo>
                      <a:pt x="461253" y="268790"/>
                      <a:pt x="545016" y="17549"/>
                      <a:pt x="735515" y="4900"/>
                    </a:cubicBezTo>
                    <a:cubicBezTo>
                      <a:pt x="774012" y="2122"/>
                      <a:pt x="806556" y="-656"/>
                      <a:pt x="841183" y="138"/>
                    </a:cubicBezTo>
                    <a:close/>
                  </a:path>
                </a:pathLst>
              </a:custGeom>
              <a:solidFill>
                <a:srgbClr val="97BB92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6" name="文本框 225"/>
            <p:cNvSpPr txBox="1"/>
            <p:nvPr/>
          </p:nvSpPr>
          <p:spPr>
            <a:xfrm>
              <a:off x="9840014" y="3636279"/>
              <a:ext cx="28854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1100" dirty="0"/>
                <a:t>90</a:t>
              </a:r>
              <a:r>
                <a:rPr lang="zh-CN" altLang="en-US" sz="1100" dirty="0"/>
                <a:t>万</a:t>
              </a:r>
              <a:endParaRPr lang="en-US" altLang="zh-CN" sz="1100" dirty="0"/>
            </a:p>
            <a:p>
              <a:pPr algn="ctr"/>
              <a:r>
                <a:rPr lang="en-US" altLang="zh-CN" sz="1100" dirty="0"/>
                <a:t>40</a:t>
              </a:r>
              <a:r>
                <a:rPr lang="zh-CN" altLang="en-US" sz="1100" dirty="0"/>
                <a:t>万</a:t>
              </a:r>
              <a:endParaRPr lang="en-US" altLang="zh-CN" sz="2800" dirty="0"/>
            </a:p>
          </p:txBody>
        </p:sp>
      </p:grpSp>
      <p:grpSp>
        <p:nvGrpSpPr>
          <p:cNvPr id="290" name="组合 289"/>
          <p:cNvGrpSpPr/>
          <p:nvPr/>
        </p:nvGrpSpPr>
        <p:grpSpPr>
          <a:xfrm>
            <a:off x="9822597" y="2024855"/>
            <a:ext cx="1312837" cy="2609654"/>
            <a:chOff x="9822597" y="2024855"/>
            <a:chExt cx="1312837" cy="2609654"/>
          </a:xfrm>
        </p:grpSpPr>
        <p:sp>
          <p:nvSpPr>
            <p:cNvPr id="238" name="文本框 237"/>
            <p:cNvSpPr txBox="1"/>
            <p:nvPr/>
          </p:nvSpPr>
          <p:spPr>
            <a:xfrm>
              <a:off x="10519881" y="2024855"/>
              <a:ext cx="61555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rgbClr val="7D7D7D"/>
                  </a:solidFill>
                </a:rPr>
                <a:t>全部设备</a:t>
              </a:r>
            </a:p>
          </p:txBody>
        </p:sp>
        <p:grpSp>
          <p:nvGrpSpPr>
            <p:cNvPr id="282" name="组合 281"/>
            <p:cNvGrpSpPr/>
            <p:nvPr/>
          </p:nvGrpSpPr>
          <p:grpSpPr>
            <a:xfrm>
              <a:off x="9822597" y="2252135"/>
              <a:ext cx="1077218" cy="2382374"/>
              <a:chOff x="9822597" y="2252135"/>
              <a:chExt cx="1077218" cy="2382374"/>
            </a:xfrm>
          </p:grpSpPr>
          <p:sp>
            <p:nvSpPr>
              <p:cNvPr id="239" name="文本框 238"/>
              <p:cNvSpPr txBox="1"/>
              <p:nvPr/>
            </p:nvSpPr>
            <p:spPr>
              <a:xfrm>
                <a:off x="9822597" y="2252135"/>
                <a:ext cx="1077218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rgbClr val="7D7D7D"/>
                    </a:solidFill>
                  </a:rPr>
                  <a:t>收入预测（万）</a:t>
                </a:r>
                <a:endParaRPr lang="en-US" altLang="zh-CN" sz="1200" dirty="0">
                  <a:solidFill>
                    <a:srgbClr val="7D7D7D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900" dirty="0">
                    <a:solidFill>
                      <a:srgbClr val="7D7D7D"/>
                    </a:solidFill>
                  </a:rPr>
                  <a:t>2015</a:t>
                </a:r>
                <a:r>
                  <a:rPr lang="zh-CN" altLang="en-US" sz="900" dirty="0">
                    <a:solidFill>
                      <a:srgbClr val="7D7D7D"/>
                    </a:solidFill>
                  </a:rPr>
                  <a:t>年</a:t>
                </a:r>
                <a:endParaRPr lang="en-US" altLang="zh-CN" sz="900" dirty="0">
                  <a:solidFill>
                    <a:srgbClr val="7D7D7D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900" dirty="0">
                    <a:solidFill>
                      <a:srgbClr val="7D7D7D"/>
                    </a:solidFill>
                  </a:rPr>
                  <a:t>2016</a:t>
                </a:r>
                <a:r>
                  <a:rPr lang="zh-CN" altLang="en-US" sz="900" dirty="0">
                    <a:solidFill>
                      <a:srgbClr val="7D7D7D"/>
                    </a:solidFill>
                  </a:rPr>
                  <a:t>年</a:t>
                </a:r>
                <a:endParaRPr lang="en-US" altLang="zh-CN" sz="900" dirty="0">
                  <a:solidFill>
                    <a:srgbClr val="7D7D7D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900" dirty="0">
                    <a:solidFill>
                      <a:srgbClr val="7D7D7D"/>
                    </a:solidFill>
                  </a:rPr>
                  <a:t>2017</a:t>
                </a:r>
                <a:r>
                  <a:rPr lang="zh-CN" altLang="en-US" sz="900" dirty="0">
                    <a:solidFill>
                      <a:srgbClr val="7D7D7D"/>
                    </a:solidFill>
                  </a:rPr>
                  <a:t>至今</a:t>
                </a:r>
                <a:endParaRPr lang="en-US" altLang="zh-CN" sz="900" dirty="0">
                  <a:solidFill>
                    <a:srgbClr val="7D7D7D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900" dirty="0">
                    <a:solidFill>
                      <a:srgbClr val="7D7D7D"/>
                    </a:solidFill>
                  </a:rPr>
                  <a:t>2017</a:t>
                </a:r>
                <a:r>
                  <a:rPr lang="zh-CN" altLang="en-US" sz="900" dirty="0">
                    <a:solidFill>
                      <a:srgbClr val="7D7D7D"/>
                    </a:solidFill>
                  </a:rPr>
                  <a:t>预测</a:t>
                </a:r>
              </a:p>
            </p:txBody>
          </p:sp>
          <p:sp>
            <p:nvSpPr>
              <p:cNvPr id="240" name="文本框 239"/>
              <p:cNvSpPr txBox="1"/>
              <p:nvPr/>
            </p:nvSpPr>
            <p:spPr>
              <a:xfrm>
                <a:off x="9822597" y="3526513"/>
                <a:ext cx="1077218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rgbClr val="7D7D7D"/>
                    </a:solidFill>
                  </a:rPr>
                  <a:t>成本预测（万）</a:t>
                </a:r>
                <a:endParaRPr lang="en-US" altLang="zh-CN" sz="1200" dirty="0">
                  <a:solidFill>
                    <a:srgbClr val="7D7D7D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900" dirty="0">
                    <a:solidFill>
                      <a:srgbClr val="7D7D7D"/>
                    </a:solidFill>
                  </a:rPr>
                  <a:t>2015</a:t>
                </a:r>
                <a:r>
                  <a:rPr lang="zh-CN" altLang="en-US" sz="900" dirty="0">
                    <a:solidFill>
                      <a:srgbClr val="7D7D7D"/>
                    </a:solidFill>
                  </a:rPr>
                  <a:t>年</a:t>
                </a:r>
                <a:endParaRPr lang="en-US" altLang="zh-CN" sz="900" dirty="0">
                  <a:solidFill>
                    <a:srgbClr val="7D7D7D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900" dirty="0">
                    <a:solidFill>
                      <a:srgbClr val="7D7D7D"/>
                    </a:solidFill>
                  </a:rPr>
                  <a:t>2016</a:t>
                </a:r>
                <a:r>
                  <a:rPr lang="zh-CN" altLang="en-US" sz="900" dirty="0">
                    <a:solidFill>
                      <a:srgbClr val="7D7D7D"/>
                    </a:solidFill>
                  </a:rPr>
                  <a:t>年</a:t>
                </a:r>
                <a:endParaRPr lang="en-US" altLang="zh-CN" sz="900" dirty="0">
                  <a:solidFill>
                    <a:srgbClr val="7D7D7D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900" dirty="0">
                    <a:solidFill>
                      <a:srgbClr val="7D7D7D"/>
                    </a:solidFill>
                  </a:rPr>
                  <a:t>2017</a:t>
                </a:r>
                <a:r>
                  <a:rPr lang="zh-CN" altLang="en-US" sz="900" dirty="0">
                    <a:solidFill>
                      <a:srgbClr val="7D7D7D"/>
                    </a:solidFill>
                  </a:rPr>
                  <a:t>至今</a:t>
                </a:r>
                <a:endParaRPr lang="en-US" altLang="zh-CN" sz="900" dirty="0">
                  <a:solidFill>
                    <a:srgbClr val="7D7D7D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900" dirty="0">
                    <a:solidFill>
                      <a:srgbClr val="7D7D7D"/>
                    </a:solidFill>
                  </a:rPr>
                  <a:t>2017</a:t>
                </a:r>
                <a:r>
                  <a:rPr lang="zh-CN" altLang="en-US" sz="900" dirty="0">
                    <a:solidFill>
                      <a:srgbClr val="7D7D7D"/>
                    </a:solidFill>
                  </a:rPr>
                  <a:t>预测</a:t>
                </a:r>
              </a:p>
            </p:txBody>
          </p:sp>
        </p:grpSp>
      </p:grpSp>
      <p:grpSp>
        <p:nvGrpSpPr>
          <p:cNvPr id="283" name="组合 282"/>
          <p:cNvGrpSpPr/>
          <p:nvPr/>
        </p:nvGrpSpPr>
        <p:grpSpPr>
          <a:xfrm>
            <a:off x="10334344" y="2531937"/>
            <a:ext cx="1622780" cy="820738"/>
            <a:chOff x="10334344" y="2531937"/>
            <a:chExt cx="1622780" cy="820738"/>
          </a:xfrm>
        </p:grpSpPr>
        <p:sp>
          <p:nvSpPr>
            <p:cNvPr id="242" name="矩形 241"/>
            <p:cNvSpPr/>
            <p:nvPr/>
          </p:nvSpPr>
          <p:spPr>
            <a:xfrm>
              <a:off x="10334344" y="3190504"/>
              <a:ext cx="949605" cy="134652"/>
            </a:xfrm>
            <a:prstGeom prst="rect">
              <a:avLst/>
            </a:prstGeom>
            <a:solidFill>
              <a:srgbClr val="44B09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矩形 243"/>
            <p:cNvSpPr/>
            <p:nvPr/>
          </p:nvSpPr>
          <p:spPr>
            <a:xfrm>
              <a:off x="10334345" y="2985717"/>
              <a:ext cx="419380" cy="134652"/>
            </a:xfrm>
            <a:prstGeom prst="rect">
              <a:avLst/>
            </a:prstGeom>
            <a:solidFill>
              <a:srgbClr val="9B9B9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5" name="矩形 244"/>
            <p:cNvSpPr/>
            <p:nvPr/>
          </p:nvSpPr>
          <p:spPr>
            <a:xfrm>
              <a:off x="10334345" y="2780930"/>
              <a:ext cx="841655" cy="134652"/>
            </a:xfrm>
            <a:prstGeom prst="rect">
              <a:avLst/>
            </a:prstGeom>
            <a:solidFill>
              <a:srgbClr val="9B9B9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" name="矩形 245"/>
            <p:cNvSpPr/>
            <p:nvPr/>
          </p:nvSpPr>
          <p:spPr>
            <a:xfrm>
              <a:off x="10334345" y="2576143"/>
              <a:ext cx="787681" cy="134652"/>
            </a:xfrm>
            <a:prstGeom prst="rect">
              <a:avLst/>
            </a:prstGeom>
            <a:solidFill>
              <a:srgbClr val="9B9B9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5" name="文本框 254"/>
            <p:cNvSpPr txBox="1"/>
            <p:nvPr/>
          </p:nvSpPr>
          <p:spPr>
            <a:xfrm>
              <a:off x="11322335" y="2531937"/>
              <a:ext cx="634789" cy="82073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US" altLang="zh-CN" sz="1200" dirty="0">
                  <a:solidFill>
                    <a:srgbClr val="7D7D7D"/>
                  </a:solidFill>
                </a:rPr>
                <a:t>700</a:t>
              </a:r>
            </a:p>
            <a:p>
              <a:pPr>
                <a:lnSpc>
                  <a:spcPts val="1600"/>
                </a:lnSpc>
              </a:pPr>
              <a:r>
                <a:rPr lang="en-US" altLang="zh-CN" sz="1200" dirty="0">
                  <a:solidFill>
                    <a:srgbClr val="7D7D7D"/>
                  </a:solidFill>
                </a:rPr>
                <a:t>800</a:t>
              </a:r>
            </a:p>
            <a:p>
              <a:pPr>
                <a:lnSpc>
                  <a:spcPts val="1600"/>
                </a:lnSpc>
              </a:pPr>
              <a:r>
                <a:rPr lang="en-US" altLang="zh-CN" sz="1200" dirty="0">
                  <a:solidFill>
                    <a:srgbClr val="7D7D7D"/>
                  </a:solidFill>
                </a:rPr>
                <a:t>400</a:t>
              </a:r>
            </a:p>
            <a:p>
              <a:pPr>
                <a:lnSpc>
                  <a:spcPts val="1600"/>
                </a:lnSpc>
              </a:pPr>
              <a:r>
                <a:rPr lang="en-US" altLang="zh-CN" sz="1200" dirty="0">
                  <a:solidFill>
                    <a:srgbClr val="44B09B"/>
                  </a:solidFill>
                </a:rPr>
                <a:t>903 +13%</a:t>
              </a:r>
              <a:endParaRPr lang="zh-CN" altLang="en-US" sz="1200" dirty="0">
                <a:solidFill>
                  <a:srgbClr val="44B09B"/>
                </a:solidFill>
              </a:endParaRPr>
            </a:p>
          </p:txBody>
        </p:sp>
      </p:grpSp>
      <p:grpSp>
        <p:nvGrpSpPr>
          <p:cNvPr id="284" name="组合 283"/>
          <p:cNvGrpSpPr/>
          <p:nvPr/>
        </p:nvGrpSpPr>
        <p:grpSpPr>
          <a:xfrm>
            <a:off x="10334345" y="3808060"/>
            <a:ext cx="1622779" cy="820738"/>
            <a:chOff x="10334345" y="3808060"/>
            <a:chExt cx="1622779" cy="820738"/>
          </a:xfrm>
        </p:grpSpPr>
        <p:sp>
          <p:nvSpPr>
            <p:cNvPr id="247" name="矩形 246"/>
            <p:cNvSpPr/>
            <p:nvPr/>
          </p:nvSpPr>
          <p:spPr>
            <a:xfrm>
              <a:off x="10334345" y="4461452"/>
              <a:ext cx="806730" cy="134652"/>
            </a:xfrm>
            <a:prstGeom prst="rect">
              <a:avLst/>
            </a:prstGeom>
            <a:solidFill>
              <a:srgbClr val="44B09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矩形 247"/>
            <p:cNvSpPr/>
            <p:nvPr/>
          </p:nvSpPr>
          <p:spPr>
            <a:xfrm>
              <a:off x="10334345" y="4256665"/>
              <a:ext cx="308255" cy="134652"/>
            </a:xfrm>
            <a:prstGeom prst="rect">
              <a:avLst/>
            </a:prstGeom>
            <a:solidFill>
              <a:srgbClr val="9B9B9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矩形 248"/>
            <p:cNvSpPr/>
            <p:nvPr/>
          </p:nvSpPr>
          <p:spPr>
            <a:xfrm>
              <a:off x="10334345" y="4051878"/>
              <a:ext cx="520979" cy="134652"/>
            </a:xfrm>
            <a:prstGeom prst="rect">
              <a:avLst/>
            </a:prstGeom>
            <a:solidFill>
              <a:srgbClr val="9B9B9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" name="矩形 249"/>
            <p:cNvSpPr/>
            <p:nvPr/>
          </p:nvSpPr>
          <p:spPr>
            <a:xfrm>
              <a:off x="10334346" y="3847091"/>
              <a:ext cx="422554" cy="134652"/>
            </a:xfrm>
            <a:prstGeom prst="rect">
              <a:avLst/>
            </a:prstGeom>
            <a:solidFill>
              <a:srgbClr val="9B9B9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6" name="文本框 255"/>
            <p:cNvSpPr txBox="1"/>
            <p:nvPr/>
          </p:nvSpPr>
          <p:spPr>
            <a:xfrm>
              <a:off x="11322335" y="3808060"/>
              <a:ext cx="634789" cy="82073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en-US" altLang="zh-CN" sz="1200" dirty="0">
                  <a:solidFill>
                    <a:srgbClr val="7D7D7D"/>
                  </a:solidFill>
                </a:rPr>
                <a:t>350</a:t>
              </a:r>
            </a:p>
            <a:p>
              <a:pPr>
                <a:lnSpc>
                  <a:spcPts val="1600"/>
                </a:lnSpc>
              </a:pPr>
              <a:r>
                <a:rPr lang="en-US" altLang="zh-CN" sz="1200" dirty="0">
                  <a:solidFill>
                    <a:srgbClr val="7D7D7D"/>
                  </a:solidFill>
                </a:rPr>
                <a:t>400</a:t>
              </a:r>
            </a:p>
            <a:p>
              <a:pPr>
                <a:lnSpc>
                  <a:spcPts val="1600"/>
                </a:lnSpc>
              </a:pPr>
              <a:r>
                <a:rPr lang="en-US" altLang="zh-CN" sz="1200" dirty="0">
                  <a:solidFill>
                    <a:srgbClr val="7D7D7D"/>
                  </a:solidFill>
                </a:rPr>
                <a:t>200</a:t>
              </a:r>
            </a:p>
            <a:p>
              <a:pPr>
                <a:lnSpc>
                  <a:spcPts val="1600"/>
                </a:lnSpc>
              </a:pPr>
              <a:r>
                <a:rPr lang="en-US" altLang="zh-CN" sz="1200" dirty="0">
                  <a:solidFill>
                    <a:srgbClr val="44B09B"/>
                  </a:solidFill>
                </a:rPr>
                <a:t>440 +10%</a:t>
              </a:r>
              <a:endParaRPr lang="zh-CN" altLang="en-US" sz="1200" dirty="0">
                <a:solidFill>
                  <a:srgbClr val="44B09B"/>
                </a:solidFill>
              </a:endParaRPr>
            </a:p>
          </p:txBody>
        </p:sp>
      </p:grpSp>
      <p:grpSp>
        <p:nvGrpSpPr>
          <p:cNvPr id="287" name="组合 286"/>
          <p:cNvGrpSpPr/>
          <p:nvPr/>
        </p:nvGrpSpPr>
        <p:grpSpPr>
          <a:xfrm>
            <a:off x="1662252" y="1252369"/>
            <a:ext cx="6996333" cy="317968"/>
            <a:chOff x="1662252" y="1252369"/>
            <a:chExt cx="6996333" cy="317968"/>
          </a:xfrm>
        </p:grpSpPr>
        <p:sp>
          <p:nvSpPr>
            <p:cNvPr id="263" name="圆角矩形 262"/>
            <p:cNvSpPr/>
            <p:nvPr/>
          </p:nvSpPr>
          <p:spPr>
            <a:xfrm flipH="1">
              <a:off x="1662252" y="1252369"/>
              <a:ext cx="939800" cy="317968"/>
            </a:xfrm>
            <a:prstGeom prst="roundRect">
              <a:avLst>
                <a:gd name="adj" fmla="val 50000"/>
              </a:avLst>
            </a:prstGeom>
            <a:gradFill>
              <a:gsLst>
                <a:gs pos="49000">
                  <a:srgbClr val="EBECED"/>
                </a:gs>
                <a:gs pos="50000">
                  <a:srgbClr val="6183C2"/>
                </a:gs>
              </a:gsLst>
              <a:lin ang="10800000" scaled="0"/>
            </a:gradFill>
            <a:ln w="6350">
              <a:solidFill>
                <a:srgbClr val="9B9B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" name="圆角矩形 263"/>
            <p:cNvSpPr/>
            <p:nvPr/>
          </p:nvSpPr>
          <p:spPr>
            <a:xfrm flipH="1">
              <a:off x="2790190" y="1252369"/>
              <a:ext cx="1427040" cy="317968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rgbClr val="9B9B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圆角矩形 264"/>
            <p:cNvSpPr/>
            <p:nvPr/>
          </p:nvSpPr>
          <p:spPr>
            <a:xfrm flipH="1">
              <a:off x="5250273" y="1252369"/>
              <a:ext cx="1036554" cy="317968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rgbClr val="9B9B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圆角矩形 265"/>
            <p:cNvSpPr/>
            <p:nvPr/>
          </p:nvSpPr>
          <p:spPr>
            <a:xfrm flipH="1">
              <a:off x="6436152" y="1252369"/>
              <a:ext cx="1036554" cy="317968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rgbClr val="9B9B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7" name="圆角矩形 266"/>
            <p:cNvSpPr/>
            <p:nvPr/>
          </p:nvSpPr>
          <p:spPr>
            <a:xfrm flipH="1">
              <a:off x="7622031" y="1252369"/>
              <a:ext cx="1036554" cy="317968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rgbClr val="9B9B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8" name="文本框 267"/>
            <p:cNvSpPr txBox="1"/>
            <p:nvPr/>
          </p:nvSpPr>
          <p:spPr>
            <a:xfrm>
              <a:off x="7947948" y="1334409"/>
              <a:ext cx="38472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rgbClr val="7D7D7D"/>
                  </a:solidFill>
                </a:rPr>
                <a:t>按月份</a:t>
              </a:r>
            </a:p>
          </p:txBody>
        </p:sp>
        <p:sp>
          <p:nvSpPr>
            <p:cNvPr id="269" name="文本框 268"/>
            <p:cNvSpPr txBox="1"/>
            <p:nvPr/>
          </p:nvSpPr>
          <p:spPr>
            <a:xfrm>
              <a:off x="6633829" y="1334409"/>
              <a:ext cx="64120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rgbClr val="6183C2"/>
                  </a:solidFill>
                </a:rPr>
                <a:t>按设备类型</a:t>
              </a:r>
            </a:p>
          </p:txBody>
        </p:sp>
        <p:sp>
          <p:nvSpPr>
            <p:cNvPr id="271" name="文本框 270"/>
            <p:cNvSpPr txBox="1"/>
            <p:nvPr/>
          </p:nvSpPr>
          <p:spPr>
            <a:xfrm>
              <a:off x="5576190" y="1334409"/>
              <a:ext cx="38472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rgbClr val="7D7D7D"/>
                  </a:solidFill>
                </a:rPr>
                <a:t>按科室</a:t>
              </a:r>
            </a:p>
          </p:txBody>
        </p:sp>
        <p:sp>
          <p:nvSpPr>
            <p:cNvPr id="272" name="文本框 271"/>
            <p:cNvSpPr txBox="1"/>
            <p:nvPr/>
          </p:nvSpPr>
          <p:spPr>
            <a:xfrm>
              <a:off x="2933065" y="1334409"/>
              <a:ext cx="654026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1000" dirty="0">
                  <a:solidFill>
                    <a:srgbClr val="7D7D7D"/>
                  </a:solidFill>
                </a:rPr>
                <a:t>2017</a:t>
              </a:r>
              <a:r>
                <a:rPr lang="zh-CN" altLang="en-US" sz="1000" dirty="0">
                  <a:solidFill>
                    <a:srgbClr val="7D7D7D"/>
                  </a:solidFill>
                </a:rPr>
                <a:t>年预测</a:t>
              </a:r>
            </a:p>
          </p:txBody>
        </p:sp>
        <p:sp>
          <p:nvSpPr>
            <p:cNvPr id="273" name="文本框 272"/>
            <p:cNvSpPr txBox="1"/>
            <p:nvPr/>
          </p:nvSpPr>
          <p:spPr>
            <a:xfrm>
              <a:off x="1789684" y="1334409"/>
              <a:ext cx="25648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rgbClr val="7D7D7D"/>
                  </a:solidFill>
                </a:rPr>
                <a:t>历史</a:t>
              </a:r>
            </a:p>
          </p:txBody>
        </p:sp>
        <p:sp>
          <p:nvSpPr>
            <p:cNvPr id="274" name="文本框 273"/>
            <p:cNvSpPr txBox="1"/>
            <p:nvPr/>
          </p:nvSpPr>
          <p:spPr>
            <a:xfrm>
              <a:off x="2220642" y="1334409"/>
              <a:ext cx="25648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chemeClr val="bg1"/>
                  </a:solidFill>
                </a:rPr>
                <a:t>预测</a:t>
              </a:r>
            </a:p>
          </p:txBody>
        </p:sp>
        <p:sp>
          <p:nvSpPr>
            <p:cNvPr id="278" name="任意多边形 277"/>
            <p:cNvSpPr/>
            <p:nvPr/>
          </p:nvSpPr>
          <p:spPr>
            <a:xfrm>
              <a:off x="3975425" y="1389601"/>
              <a:ext cx="91438" cy="45719"/>
            </a:xfrm>
            <a:custGeom>
              <a:avLst/>
              <a:gdLst>
                <a:gd name="connsiteX0" fmla="*/ 0 w 423864"/>
                <a:gd name="connsiteY0" fmla="*/ 0 h 211932"/>
                <a:gd name="connsiteX1" fmla="*/ 211932 w 423864"/>
                <a:gd name="connsiteY1" fmla="*/ 211932 h 211932"/>
                <a:gd name="connsiteX2" fmla="*/ 423864 w 423864"/>
                <a:gd name="connsiteY2" fmla="*/ 0 h 211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3864" h="211932">
                  <a:moveTo>
                    <a:pt x="0" y="0"/>
                  </a:moveTo>
                  <a:lnTo>
                    <a:pt x="211932" y="211932"/>
                  </a:lnTo>
                  <a:lnTo>
                    <a:pt x="423864" y="0"/>
                  </a:lnTo>
                </a:path>
              </a:pathLst>
            </a:custGeom>
            <a:noFill/>
            <a:ln w="9525">
              <a:solidFill>
                <a:srgbClr val="9B9B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6" name="组合 285"/>
          <p:cNvGrpSpPr/>
          <p:nvPr/>
        </p:nvGrpSpPr>
        <p:grpSpPr>
          <a:xfrm>
            <a:off x="9744075" y="1334409"/>
            <a:ext cx="2379608" cy="5523590"/>
            <a:chOff x="9744075" y="1334409"/>
            <a:chExt cx="2379608" cy="5523590"/>
          </a:xfrm>
        </p:grpSpPr>
        <p:pic>
          <p:nvPicPr>
            <p:cNvPr id="235" name="图片 23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188" t="92149" r="840"/>
            <a:stretch/>
          </p:blipFill>
          <p:spPr>
            <a:xfrm>
              <a:off x="11263147" y="6457601"/>
              <a:ext cx="837225" cy="354943"/>
            </a:xfrm>
            <a:prstGeom prst="rect">
              <a:avLst/>
            </a:prstGeom>
          </p:spPr>
        </p:pic>
        <p:grpSp>
          <p:nvGrpSpPr>
            <p:cNvPr id="281" name="组合 280"/>
            <p:cNvGrpSpPr/>
            <p:nvPr/>
          </p:nvGrpSpPr>
          <p:grpSpPr>
            <a:xfrm>
              <a:off x="9744075" y="1334409"/>
              <a:ext cx="2379608" cy="5523590"/>
              <a:chOff x="9744075" y="1334409"/>
              <a:chExt cx="2379608" cy="5523590"/>
            </a:xfrm>
          </p:grpSpPr>
          <p:sp>
            <p:nvSpPr>
              <p:cNvPr id="237" name="圆角矩形 236"/>
              <p:cNvSpPr/>
              <p:nvPr/>
            </p:nvSpPr>
            <p:spPr>
              <a:xfrm>
                <a:off x="9744075" y="1929779"/>
                <a:ext cx="2379608" cy="4928220"/>
              </a:xfrm>
              <a:prstGeom prst="roundRect">
                <a:avLst>
                  <a:gd name="adj" fmla="val 7093"/>
                </a:avLst>
              </a:prstGeom>
              <a:noFill/>
              <a:ln w="3175">
                <a:solidFill>
                  <a:srgbClr val="9B9B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80" name="组合 279"/>
              <p:cNvGrpSpPr/>
              <p:nvPr/>
            </p:nvGrpSpPr>
            <p:grpSpPr>
              <a:xfrm>
                <a:off x="9872989" y="1334409"/>
                <a:ext cx="1583553" cy="566798"/>
                <a:chOff x="9872989" y="1334409"/>
                <a:chExt cx="1583553" cy="566798"/>
              </a:xfrm>
            </p:grpSpPr>
            <p:sp>
              <p:nvSpPr>
                <p:cNvPr id="258" name="文本框 257"/>
                <p:cNvSpPr txBox="1"/>
                <p:nvPr/>
              </p:nvSpPr>
              <p:spPr>
                <a:xfrm>
                  <a:off x="10077864" y="1713725"/>
                  <a:ext cx="51296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zh-CN" altLang="en-US" sz="1000" dirty="0">
                      <a:solidFill>
                        <a:srgbClr val="597DBF"/>
                      </a:solidFill>
                    </a:rPr>
                    <a:t>系统自动</a:t>
                  </a:r>
                </a:p>
              </p:txBody>
            </p:sp>
            <p:sp>
              <p:nvSpPr>
                <p:cNvPr id="259" name="文本框 258"/>
                <p:cNvSpPr txBox="1"/>
                <p:nvPr/>
              </p:nvSpPr>
              <p:spPr>
                <a:xfrm>
                  <a:off x="10943581" y="1713725"/>
                  <a:ext cx="512961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zh-CN" altLang="en-US" sz="1000" dirty="0">
                      <a:solidFill>
                        <a:srgbClr val="7D7D7D"/>
                      </a:solidFill>
                    </a:rPr>
                    <a:t>手工调节</a:t>
                  </a:r>
                </a:p>
              </p:txBody>
            </p:sp>
            <p:cxnSp>
              <p:nvCxnSpPr>
                <p:cNvPr id="261" name="直接连接符 260"/>
                <p:cNvCxnSpPr/>
                <p:nvPr/>
              </p:nvCxnSpPr>
              <p:spPr>
                <a:xfrm>
                  <a:off x="9872989" y="1901207"/>
                  <a:ext cx="896611" cy="0"/>
                </a:xfrm>
                <a:prstGeom prst="line">
                  <a:avLst/>
                </a:prstGeom>
                <a:noFill/>
                <a:ln w="12700">
                  <a:solidFill>
                    <a:srgbClr val="597DBF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279" name="文本框 278"/>
                <p:cNvSpPr txBox="1"/>
                <p:nvPr/>
              </p:nvSpPr>
              <p:spPr>
                <a:xfrm>
                  <a:off x="10077864" y="1334409"/>
                  <a:ext cx="1154163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zh-CN" altLang="en-US" sz="1000" dirty="0">
                      <a:solidFill>
                        <a:srgbClr val="7D7D7D"/>
                      </a:solidFill>
                    </a:rPr>
                    <a:t>医院名称        </a:t>
                  </a:r>
                  <a:r>
                    <a:rPr lang="en-US" altLang="zh-CN" sz="1000" dirty="0">
                      <a:solidFill>
                        <a:srgbClr val="7D7D7D"/>
                      </a:solidFill>
                    </a:rPr>
                    <a:t>XXXXXX</a:t>
                  </a:r>
                  <a:endParaRPr lang="zh-CN" altLang="en-US" sz="1000" dirty="0">
                    <a:solidFill>
                      <a:srgbClr val="7D7D7D"/>
                    </a:solidFill>
                  </a:endParaRPr>
                </a:p>
              </p:txBody>
            </p:sp>
          </p:grpSp>
        </p:grpSp>
      </p:grpSp>
      <p:sp>
        <p:nvSpPr>
          <p:cNvPr id="292" name="文本框 291"/>
          <p:cNvSpPr txBox="1"/>
          <p:nvPr/>
        </p:nvSpPr>
        <p:spPr>
          <a:xfrm>
            <a:off x="11595183" y="6464146"/>
            <a:ext cx="461665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600" dirty="0">
                <a:solidFill>
                  <a:schemeClr val="accent2"/>
                </a:solidFill>
              </a:rPr>
              <a:t>数据仅供参考</a:t>
            </a:r>
          </a:p>
        </p:txBody>
      </p:sp>
    </p:spTree>
    <p:extLst>
      <p:ext uri="{BB962C8B-B14F-4D97-AF65-F5344CB8AC3E}">
        <p14:creationId xmlns:p14="http://schemas.microsoft.com/office/powerpoint/2010/main" val="144834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" tmFilter="0, 0; .2, .5; .8, .5; 1, 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00" autoRev="1" fill="hold"/>
                                        <p:tgtEl>
                                          <p:spTgt spid="28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4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2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5" dur="2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9" dur="2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9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40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1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1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1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5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5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5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5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5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5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5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5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568 0.04653 L -3.75E-6 -2.59259E-6 " pathEditMode="relative" rAng="0" ptsTypes="AA">
                                      <p:cBhvr>
                                        <p:cTn id="107" dur="2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84" y="-2338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026 0.16551 L 2.29167E-6 -1.85185E-6 " pathEditMode="relative" rAng="0" ptsTypes="AA">
                                      <p:cBhvr>
                                        <p:cTn id="109" dur="2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3" y="-8287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146 0.22037 L -3.54167E-6 -7.40741E-7 " pathEditMode="relative" rAng="0" ptsTypes="AA">
                                      <p:cBhvr>
                                        <p:cTn id="111" dur="2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73" y="-11019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62 0.23333 L 3.54167E-6 2.22222E-6 " pathEditMode="relative" rAng="0" ptsTypes="AA">
                                      <p:cBhvr>
                                        <p:cTn id="113" dur="2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1" y="-11667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961 0.22268 L -2.08333E-7 4.07407E-6 " pathEditMode="relative" rAng="0" ptsTypes="AA">
                                      <p:cBhvr>
                                        <p:cTn id="115" dur="2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4" y="-11134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615 0.18357 L 3.33333E-6 -7.40741E-7 " pathEditMode="relative" rAng="0" ptsTypes="AA">
                                      <p:cBhvr>
                                        <p:cTn id="117" dur="2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07" y="-9190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682 0.10648 L -3.75E-6 -2.59259E-6 " pathEditMode="relative" rAng="0" ptsTypes="AA">
                                      <p:cBhvr>
                                        <p:cTn id="119" dur="2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41" y="-5324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927 0.03055 L -1.66667E-6 4.44444E-6 " pathEditMode="relative" rAng="0" ptsTypes="AA">
                                      <p:cBhvr>
                                        <p:cTn id="121" dur="2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64" y="-1528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2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2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" grpId="0"/>
    </p:bldLst>
  </p:timing>
</p:sld>
</file>

<file path=ppt/theme/theme1.xml><?xml version="1.0" encoding="utf-8"?>
<a:theme xmlns:a="http://schemas.openxmlformats.org/drawingml/2006/main" name="GE">
  <a:themeElements>
    <a:clrScheme name="GE Office Colors">
      <a:dk1>
        <a:srgbClr val="63666A"/>
      </a:dk1>
      <a:lt1>
        <a:sysClr val="window" lastClr="FFFFFF"/>
      </a:lt1>
      <a:dk2>
        <a:srgbClr val="B1B3B3"/>
      </a:dk2>
      <a:lt2>
        <a:srgbClr val="F0F0F0"/>
      </a:lt2>
      <a:accent1>
        <a:srgbClr val="005EB8"/>
      </a:accent1>
      <a:accent2>
        <a:srgbClr val="63666A"/>
      </a:accent2>
      <a:accent3>
        <a:srgbClr val="00B5E2"/>
      </a:accent3>
      <a:accent4>
        <a:srgbClr val="13294B"/>
      </a:accent4>
      <a:accent5>
        <a:srgbClr val="B1B3B3"/>
      </a:accent5>
      <a:accent6>
        <a:srgbClr val="00BF6F"/>
      </a:accent6>
      <a:hlink>
        <a:srgbClr val="005CB9"/>
      </a:hlink>
      <a:folHlink>
        <a:srgbClr val="00B5E2"/>
      </a:folHlink>
    </a:clrScheme>
    <a:fontScheme name="GE Office Fonts">
      <a:majorFont>
        <a:latin typeface="GE Inspira Sans"/>
        <a:ea typeface=""/>
        <a:cs typeface=""/>
      </a:majorFont>
      <a:minorFont>
        <a:latin typeface="GE Inspira Sans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noFill/>
        <a:ln w="28575">
          <a:solidFill>
            <a:schemeClr val="accent2"/>
          </a:solidFill>
          <a:miter lim="800000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 smtClean="0">
            <a:solidFill>
              <a:schemeClr val="accent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LAN078_GE PPT Template_20170209.potx" id="{8CA604AB-6D9E-4A19-B7A7-661F739B82EA}" vid="{4E0DEC38-8374-4557-A90F-AE3637968592}"/>
    </a:ext>
  </a:extLst>
</a:theme>
</file>

<file path=ppt/theme/theme2.xml><?xml version="1.0" encoding="utf-8"?>
<a:theme xmlns:a="http://schemas.openxmlformats.org/drawingml/2006/main" name="Office Theme">
  <a:themeElements>
    <a:clrScheme name="GE Colors">
      <a:dk1>
        <a:sysClr val="windowText" lastClr="000000"/>
      </a:dk1>
      <a:lt1>
        <a:sysClr val="window" lastClr="FFFFFF"/>
      </a:lt1>
      <a:dk2>
        <a:srgbClr val="B1B3B3"/>
      </a:dk2>
      <a:lt2>
        <a:srgbClr val="F0F0F0"/>
      </a:lt2>
      <a:accent1>
        <a:srgbClr val="005CB9"/>
      </a:accent1>
      <a:accent2>
        <a:srgbClr val="63666A"/>
      </a:accent2>
      <a:accent3>
        <a:srgbClr val="00B5E2"/>
      </a:accent3>
      <a:accent4>
        <a:srgbClr val="0A0A37"/>
      </a:accent4>
      <a:accent5>
        <a:srgbClr val="FE5000"/>
      </a:accent5>
      <a:accent6>
        <a:srgbClr val="00BF6F"/>
      </a:accent6>
      <a:hlink>
        <a:srgbClr val="005CB9"/>
      </a:hlink>
      <a:folHlink>
        <a:srgbClr val="00B5E2"/>
      </a:folHlink>
    </a:clrScheme>
    <a:fontScheme name="GE">
      <a:majorFont>
        <a:latin typeface="GE Inspira Sans"/>
        <a:ea typeface=""/>
        <a:cs typeface=""/>
      </a:majorFont>
      <a:minorFont>
        <a:latin typeface="GE Inspira Sans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GE Colors">
      <a:dk1>
        <a:sysClr val="windowText" lastClr="000000"/>
      </a:dk1>
      <a:lt1>
        <a:sysClr val="window" lastClr="FFFFFF"/>
      </a:lt1>
      <a:dk2>
        <a:srgbClr val="B1B3B3"/>
      </a:dk2>
      <a:lt2>
        <a:srgbClr val="F0F0F0"/>
      </a:lt2>
      <a:accent1>
        <a:srgbClr val="005CB9"/>
      </a:accent1>
      <a:accent2>
        <a:srgbClr val="63666A"/>
      </a:accent2>
      <a:accent3>
        <a:srgbClr val="00B5E2"/>
      </a:accent3>
      <a:accent4>
        <a:srgbClr val="0A0A37"/>
      </a:accent4>
      <a:accent5>
        <a:srgbClr val="FE5000"/>
      </a:accent5>
      <a:accent6>
        <a:srgbClr val="00BF6F"/>
      </a:accent6>
      <a:hlink>
        <a:srgbClr val="005CB9"/>
      </a:hlink>
      <a:folHlink>
        <a:srgbClr val="00B5E2"/>
      </a:folHlink>
    </a:clrScheme>
    <a:fontScheme name="GE">
      <a:majorFont>
        <a:latin typeface="GE Inspira Sans"/>
        <a:ea typeface=""/>
        <a:cs typeface=""/>
      </a:majorFont>
      <a:minorFont>
        <a:latin typeface="GE Inspira Sans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One</Template>
  <TotalTime>1550</TotalTime>
  <Words>515</Words>
  <Application>Microsoft Office PowerPoint</Application>
  <PresentationFormat>Widescreen</PresentationFormat>
  <Paragraphs>118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GE Inspira</vt:lpstr>
      <vt:lpstr>GE Inspira Pitch</vt:lpstr>
      <vt:lpstr>Arial</vt:lpstr>
      <vt:lpstr>GE Inspira Sans</vt:lpstr>
      <vt:lpstr>GE汉仪中圆简</vt:lpstr>
      <vt:lpstr>GE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Chart contains 16 colors in plot order lorem ipsum dolor sit amet, consectetur adipisicing elit, sed do eiusmod tempor</dc:title>
  <dc:creator>wuwj</dc:creator>
  <dc:description>Version 1.08
Job 1437
August 25, 2016</dc:description>
  <cp:lastModifiedBy>Zhao, Richard Bin (GE Healthcare)</cp:lastModifiedBy>
  <cp:revision>104</cp:revision>
  <dcterms:created xsi:type="dcterms:W3CDTF">2017-05-08T03:34:53Z</dcterms:created>
  <dcterms:modified xsi:type="dcterms:W3CDTF">2017-05-24T08:03:48Z</dcterms:modified>
</cp:coreProperties>
</file>